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83" r:id="rId4"/>
    <p:sldId id="301" r:id="rId5"/>
    <p:sldId id="290" r:id="rId6"/>
    <p:sldId id="292" r:id="rId7"/>
    <p:sldId id="293" r:id="rId8"/>
    <p:sldId id="261" r:id="rId9"/>
    <p:sldId id="300" r:id="rId10"/>
    <p:sldId id="306" r:id="rId11"/>
    <p:sldId id="263" r:id="rId12"/>
    <p:sldId id="307" r:id="rId13"/>
    <p:sldId id="294" r:id="rId14"/>
    <p:sldId id="308" r:id="rId15"/>
    <p:sldId id="285" r:id="rId16"/>
    <p:sldId id="302" r:id="rId17"/>
    <p:sldId id="303" r:id="rId18"/>
    <p:sldId id="280" r:id="rId19"/>
    <p:sldId id="304" r:id="rId20"/>
    <p:sldId id="305" r:id="rId21"/>
    <p:sldId id="296" r:id="rId22"/>
    <p:sldId id="266" r:id="rId23"/>
    <p:sldId id="281" r:id="rId24"/>
    <p:sldId id="271" r:id="rId25"/>
    <p:sldId id="309" r:id="rId26"/>
    <p:sldId id="310" r:id="rId27"/>
    <p:sldId id="311" r:id="rId28"/>
    <p:sldId id="312" r:id="rId29"/>
    <p:sldId id="317" r:id="rId30"/>
    <p:sldId id="313" r:id="rId31"/>
    <p:sldId id="314" r:id="rId32"/>
    <p:sldId id="315" r:id="rId33"/>
    <p:sldId id="316" r:id="rId34"/>
    <p:sldId id="298" r:id="rId35"/>
    <p:sldId id="318" r:id="rId36"/>
    <p:sldId id="288" r:id="rId37"/>
    <p:sldId id="320" r:id="rId38"/>
    <p:sldId id="319" r:id="rId39"/>
    <p:sldId id="322" r:id="rId40"/>
    <p:sldId id="32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83" d="100"/>
          <a:sy n="83" d="100"/>
        </p:scale>
        <p:origin x="6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07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07/relationships/hdphoto" Target="../media/hdphoto3.wdp"/><Relationship Id="rId1" Type="http://schemas.openxmlformats.org/officeDocument/2006/relationships/image" Target="../media/image32.png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0EDFE-9CEB-45EA-BE19-BBA71B97A0B6}" type="doc">
      <dgm:prSet loTypeId="urn:microsoft.com/office/officeart/2018/5/layout/IconCircleOutlineLabelList" loCatId="icon" qsTypeId="urn:microsoft.com/office/officeart/2005/8/quickstyle/simple1" qsCatId="simple" csTypeId="urn:microsoft.com/office/officeart/2018/5/colors/Iconchunking_coloredoutline_accent1_2" csCatId="accent1" phldr="1"/>
      <dgm:spPr/>
      <dgm:t>
        <a:bodyPr/>
        <a:lstStyle/>
        <a:p>
          <a:endParaRPr lang="en-US"/>
        </a:p>
      </dgm:t>
    </dgm:pt>
    <dgm:pt modelId="{57E795DB-6C00-4D93-AC15-1BB3C6543546}">
      <dgm:prSet/>
      <dgm:spPr/>
      <dgm:t>
        <a:bodyPr/>
        <a:lstStyle/>
        <a:p>
          <a:pPr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Classical Computers</a:t>
          </a:r>
          <a:endParaRPr lang="en-US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5B27AB0-673F-4878-8544-AABE7327AAB6}" type="parTrans" cxnId="{C8BA5F27-F5C4-40ED-BDBD-3D6781D3B0A8}">
      <dgm:prSet/>
      <dgm:spPr/>
      <dgm:t>
        <a:bodyPr/>
        <a:lstStyle/>
        <a:p>
          <a:endParaRPr lang="en-US"/>
        </a:p>
      </dgm:t>
    </dgm:pt>
    <dgm:pt modelId="{481466AA-0FD3-4C93-B35E-B5EDDBB2C277}" type="sibTrans" cxnId="{C8BA5F27-F5C4-40ED-BDBD-3D6781D3B0A8}">
      <dgm:prSet/>
      <dgm:spPr/>
      <dgm:t>
        <a:bodyPr/>
        <a:lstStyle/>
        <a:p>
          <a:endParaRPr lang="en-US"/>
        </a:p>
      </dgm:t>
    </dgm:pt>
    <dgm:pt modelId="{6779AAB7-9DAB-48FE-8B1A-F6AA78A3ECB2}">
      <dgm:prSet/>
      <dgm:spPr/>
      <dgm:t>
        <a:bodyPr/>
        <a:lstStyle/>
        <a:p>
          <a:pPr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Computers</a:t>
          </a:r>
          <a:endParaRPr lang="en-US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B12A2A8-64F6-4096-BD10-536B3F899CDE}" type="parTrans" cxnId="{18C1C689-7A59-4323-9FFB-5B9B08A9A831}">
      <dgm:prSet/>
      <dgm:spPr/>
      <dgm:t>
        <a:bodyPr/>
        <a:lstStyle/>
        <a:p>
          <a:endParaRPr lang="en-US"/>
        </a:p>
      </dgm:t>
    </dgm:pt>
    <dgm:pt modelId="{7153BF38-6B9B-4F9D-95A9-01031AE2F90F}" type="sibTrans" cxnId="{18C1C689-7A59-4323-9FFB-5B9B08A9A831}">
      <dgm:prSet/>
      <dgm:spPr/>
      <dgm:t>
        <a:bodyPr/>
        <a:lstStyle/>
        <a:p>
          <a:endParaRPr lang="en-US"/>
        </a:p>
      </dgm:t>
    </dgm:pt>
    <dgm:pt modelId="{91CA56CB-A9CB-42A1-9EC7-3862647269E9}">
      <dgm:prSet/>
      <dgm:spPr/>
      <dgm:t>
        <a:bodyPr/>
        <a:lstStyle/>
        <a:p>
          <a:pPr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Code!</a:t>
          </a:r>
          <a:endParaRPr lang="en-US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691ECCF-BABC-41F2-8CB8-B8DB06451192}" type="parTrans" cxnId="{0BC92875-EAC0-425E-A4C6-6A94501119BF}">
      <dgm:prSet/>
      <dgm:spPr/>
      <dgm:t>
        <a:bodyPr/>
        <a:lstStyle/>
        <a:p>
          <a:endParaRPr lang="en-US"/>
        </a:p>
      </dgm:t>
    </dgm:pt>
    <dgm:pt modelId="{BCAB8401-DF67-485A-939C-26A3BE321244}" type="sibTrans" cxnId="{0BC92875-EAC0-425E-A4C6-6A94501119BF}">
      <dgm:prSet/>
      <dgm:spPr/>
      <dgm:t>
        <a:bodyPr/>
        <a:lstStyle/>
        <a:p>
          <a:endParaRPr lang="en-US"/>
        </a:p>
      </dgm:t>
    </dgm:pt>
    <dgm:pt modelId="{DEDEECFC-E390-4E98-A82B-E9ECB503D07C}" type="pres">
      <dgm:prSet presAssocID="{0780EDFE-9CEB-45EA-BE19-BBA71B97A0B6}" presName="root" presStyleCnt="0">
        <dgm:presLayoutVars>
          <dgm:dir/>
          <dgm:resizeHandles val="exact"/>
        </dgm:presLayoutVars>
      </dgm:prSet>
      <dgm:spPr/>
    </dgm:pt>
    <dgm:pt modelId="{4273F921-2575-45B4-B10E-D470F4A8603A}" type="pres">
      <dgm:prSet presAssocID="{57E795DB-6C00-4D93-AC15-1BB3C6543546}" presName="compNode" presStyleCnt="0"/>
      <dgm:spPr/>
    </dgm:pt>
    <dgm:pt modelId="{C7A10879-1C5C-4CE8-B042-95B5BF91EF01}" type="pres">
      <dgm:prSet presAssocID="{57E795DB-6C00-4D93-AC15-1BB3C6543546}" presName="iconBgRect" presStyleLbl="trAlignAcc1" presStyleIdx="0" presStyleCnt="3"/>
      <dgm:spPr>
        <a:ln>
          <a:solidFill>
            <a:schemeClr val="accent5">
              <a:lumMod val="75000"/>
            </a:schemeClr>
          </a:solidFill>
        </a:ln>
      </dgm:spPr>
    </dgm:pt>
    <dgm:pt modelId="{6383E35D-2865-4BB7-B0CD-E4C94486DB54}" type="pres">
      <dgm:prSet presAssocID="{57E795DB-6C00-4D93-AC15-1BB3C65435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C4DED8-3B92-4795-8773-AFA5056B4825}" type="pres">
      <dgm:prSet presAssocID="{57E795DB-6C00-4D93-AC15-1BB3C6543546}" presName="spaceRect" presStyleCnt="0"/>
      <dgm:spPr/>
    </dgm:pt>
    <dgm:pt modelId="{285248CF-B804-4C0F-AB4D-EF3709101E1A}" type="pres">
      <dgm:prSet presAssocID="{57E795DB-6C00-4D93-AC15-1BB3C6543546}" presName="textRect" presStyleLbl="revTx" presStyleIdx="0" presStyleCnt="3">
        <dgm:presLayoutVars>
          <dgm:chMax val="1"/>
          <dgm:chPref val="1"/>
        </dgm:presLayoutVars>
      </dgm:prSet>
      <dgm:spPr/>
    </dgm:pt>
    <dgm:pt modelId="{9755ABF6-72B6-4C9F-99E7-87F831812FF5}" type="pres">
      <dgm:prSet presAssocID="{481466AA-0FD3-4C93-B35E-B5EDDBB2C277}" presName="sibTrans" presStyleCnt="0"/>
      <dgm:spPr/>
    </dgm:pt>
    <dgm:pt modelId="{CBD01DD0-394E-4011-8BD7-5B915F5BB817}" type="pres">
      <dgm:prSet presAssocID="{6779AAB7-9DAB-48FE-8B1A-F6AA78A3ECB2}" presName="compNode" presStyleCnt="0"/>
      <dgm:spPr/>
    </dgm:pt>
    <dgm:pt modelId="{BFD2E2F1-2FC1-4096-B04E-F8A5A5060FD8}" type="pres">
      <dgm:prSet presAssocID="{6779AAB7-9DAB-48FE-8B1A-F6AA78A3ECB2}" presName="iconBgRect" presStyleLbl="trAlignAcc1" presStyleIdx="1" presStyleCnt="3"/>
      <dgm:spPr/>
    </dgm:pt>
    <dgm:pt modelId="{D4377644-D735-471C-A986-BDF85C602FDC}" type="pres">
      <dgm:prSet presAssocID="{6779AAB7-9DAB-48FE-8B1A-F6AA78A3ECB2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2F864C8F-9C21-413F-8682-7214E7A0F87C}" type="pres">
      <dgm:prSet presAssocID="{6779AAB7-9DAB-48FE-8B1A-F6AA78A3ECB2}" presName="spaceRect" presStyleCnt="0"/>
      <dgm:spPr/>
    </dgm:pt>
    <dgm:pt modelId="{374D9D2C-0A56-4FE0-92C6-036595BDD6E8}" type="pres">
      <dgm:prSet presAssocID="{6779AAB7-9DAB-48FE-8B1A-F6AA78A3ECB2}" presName="textRect" presStyleLbl="revTx" presStyleIdx="1" presStyleCnt="3">
        <dgm:presLayoutVars>
          <dgm:chMax val="1"/>
          <dgm:chPref val="1"/>
        </dgm:presLayoutVars>
      </dgm:prSet>
      <dgm:spPr/>
    </dgm:pt>
    <dgm:pt modelId="{6A655F8C-98B5-432C-92CB-9E33B5FF9930}" type="pres">
      <dgm:prSet presAssocID="{7153BF38-6B9B-4F9D-95A9-01031AE2F90F}" presName="sibTrans" presStyleCnt="0"/>
      <dgm:spPr/>
    </dgm:pt>
    <dgm:pt modelId="{2EEB447E-96FE-42CD-B9FD-3A31207E6777}" type="pres">
      <dgm:prSet presAssocID="{91CA56CB-A9CB-42A1-9EC7-3862647269E9}" presName="compNode" presStyleCnt="0"/>
      <dgm:spPr/>
    </dgm:pt>
    <dgm:pt modelId="{2E6442DB-247E-4F9A-BB5C-E19E3F1CE76C}" type="pres">
      <dgm:prSet presAssocID="{91CA56CB-A9CB-42A1-9EC7-3862647269E9}" presName="iconBgRect" presStyleLbl="trAlignAcc1" presStyleIdx="2" presStyleCnt="3"/>
      <dgm:spPr/>
    </dgm:pt>
    <dgm:pt modelId="{BDD58B95-A3C7-4D3E-B7BD-DE9E54480293}" type="pres">
      <dgm:prSet presAssocID="{91CA56CB-A9CB-42A1-9EC7-3862647269E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584CC54E-A066-4209-8CDA-86B76F8E3D4E}" type="pres">
      <dgm:prSet presAssocID="{91CA56CB-A9CB-42A1-9EC7-3862647269E9}" presName="spaceRect" presStyleCnt="0"/>
      <dgm:spPr/>
    </dgm:pt>
    <dgm:pt modelId="{8C4A694C-8E3C-4EFE-B109-097CD83A4A97}" type="pres">
      <dgm:prSet presAssocID="{91CA56CB-A9CB-42A1-9EC7-3862647269E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E6F1D04-9A6D-40F0-A3EA-3E553F73EFC8}" type="presOf" srcId="{91CA56CB-A9CB-42A1-9EC7-3862647269E9}" destId="{8C4A694C-8E3C-4EFE-B109-097CD83A4A97}" srcOrd="0" destOrd="0" presId="urn:microsoft.com/office/officeart/2018/5/layout/IconCircleOutlineLabelList"/>
    <dgm:cxn modelId="{C5321D1C-27A5-4852-81A7-485BDA6680BF}" type="presOf" srcId="{57E795DB-6C00-4D93-AC15-1BB3C6543546}" destId="{285248CF-B804-4C0F-AB4D-EF3709101E1A}" srcOrd="0" destOrd="0" presId="urn:microsoft.com/office/officeart/2018/5/layout/IconCircleOutlineLabelList"/>
    <dgm:cxn modelId="{C8BA5F27-F5C4-40ED-BDBD-3D6781D3B0A8}" srcId="{0780EDFE-9CEB-45EA-BE19-BBA71B97A0B6}" destId="{57E795DB-6C00-4D93-AC15-1BB3C6543546}" srcOrd="0" destOrd="0" parTransId="{75B27AB0-673F-4878-8544-AABE7327AAB6}" sibTransId="{481466AA-0FD3-4C93-B35E-B5EDDBB2C277}"/>
    <dgm:cxn modelId="{32C8552D-8C01-4D27-913C-1630092384BD}" type="presOf" srcId="{6779AAB7-9DAB-48FE-8B1A-F6AA78A3ECB2}" destId="{374D9D2C-0A56-4FE0-92C6-036595BDD6E8}" srcOrd="0" destOrd="0" presId="urn:microsoft.com/office/officeart/2018/5/layout/IconCircleOutlineLabelList"/>
    <dgm:cxn modelId="{66C0F731-B0F7-4930-BA35-86ECFCCFBDEB}" type="presOf" srcId="{0780EDFE-9CEB-45EA-BE19-BBA71B97A0B6}" destId="{DEDEECFC-E390-4E98-A82B-E9ECB503D07C}" srcOrd="0" destOrd="0" presId="urn:microsoft.com/office/officeart/2018/5/layout/IconCircleOutlineLabelList"/>
    <dgm:cxn modelId="{0BC92875-EAC0-425E-A4C6-6A94501119BF}" srcId="{0780EDFE-9CEB-45EA-BE19-BBA71B97A0B6}" destId="{91CA56CB-A9CB-42A1-9EC7-3862647269E9}" srcOrd="2" destOrd="0" parTransId="{F691ECCF-BABC-41F2-8CB8-B8DB06451192}" sibTransId="{BCAB8401-DF67-485A-939C-26A3BE321244}"/>
    <dgm:cxn modelId="{18C1C689-7A59-4323-9FFB-5B9B08A9A831}" srcId="{0780EDFE-9CEB-45EA-BE19-BBA71B97A0B6}" destId="{6779AAB7-9DAB-48FE-8B1A-F6AA78A3ECB2}" srcOrd="1" destOrd="0" parTransId="{0B12A2A8-64F6-4096-BD10-536B3F899CDE}" sibTransId="{7153BF38-6B9B-4F9D-95A9-01031AE2F90F}"/>
    <dgm:cxn modelId="{1FCD6E30-206F-4E28-8232-9D986B81218E}" type="presParOf" srcId="{DEDEECFC-E390-4E98-A82B-E9ECB503D07C}" destId="{4273F921-2575-45B4-B10E-D470F4A8603A}" srcOrd="0" destOrd="0" presId="urn:microsoft.com/office/officeart/2018/5/layout/IconCircleOutlineLabelList"/>
    <dgm:cxn modelId="{38116616-1E39-4876-BC31-E1514D22DD1C}" type="presParOf" srcId="{4273F921-2575-45B4-B10E-D470F4A8603A}" destId="{C7A10879-1C5C-4CE8-B042-95B5BF91EF01}" srcOrd="0" destOrd="0" presId="urn:microsoft.com/office/officeart/2018/5/layout/IconCircleOutlineLabelList"/>
    <dgm:cxn modelId="{E85F8924-C155-4F2D-8A8F-C983AAE9E36A}" type="presParOf" srcId="{4273F921-2575-45B4-B10E-D470F4A8603A}" destId="{6383E35D-2865-4BB7-B0CD-E4C94486DB54}" srcOrd="1" destOrd="0" presId="urn:microsoft.com/office/officeart/2018/5/layout/IconCircleOutlineLabelList"/>
    <dgm:cxn modelId="{D2528E47-EADF-46FE-851C-4953CFD25FFB}" type="presParOf" srcId="{4273F921-2575-45B4-B10E-D470F4A8603A}" destId="{9AC4DED8-3B92-4795-8773-AFA5056B4825}" srcOrd="2" destOrd="0" presId="urn:microsoft.com/office/officeart/2018/5/layout/IconCircleOutlineLabelList"/>
    <dgm:cxn modelId="{1A0820CB-828F-4FAC-AF86-FD9E5758A588}" type="presParOf" srcId="{4273F921-2575-45B4-B10E-D470F4A8603A}" destId="{285248CF-B804-4C0F-AB4D-EF3709101E1A}" srcOrd="3" destOrd="0" presId="urn:microsoft.com/office/officeart/2018/5/layout/IconCircleOutlineLabelList"/>
    <dgm:cxn modelId="{31090BC5-9BCC-4F7B-AAAE-86ECC987A11F}" type="presParOf" srcId="{DEDEECFC-E390-4E98-A82B-E9ECB503D07C}" destId="{9755ABF6-72B6-4C9F-99E7-87F831812FF5}" srcOrd="1" destOrd="0" presId="urn:microsoft.com/office/officeart/2018/5/layout/IconCircleOutlineLabelList"/>
    <dgm:cxn modelId="{CC26EDB9-634C-41C2-B371-B320C4302225}" type="presParOf" srcId="{DEDEECFC-E390-4E98-A82B-E9ECB503D07C}" destId="{CBD01DD0-394E-4011-8BD7-5B915F5BB817}" srcOrd="2" destOrd="0" presId="urn:microsoft.com/office/officeart/2018/5/layout/IconCircleOutlineLabelList"/>
    <dgm:cxn modelId="{4F3D0A9E-6E22-4B54-BF59-4EC6C9258D3E}" type="presParOf" srcId="{CBD01DD0-394E-4011-8BD7-5B915F5BB817}" destId="{BFD2E2F1-2FC1-4096-B04E-F8A5A5060FD8}" srcOrd="0" destOrd="0" presId="urn:microsoft.com/office/officeart/2018/5/layout/IconCircleOutlineLabelList"/>
    <dgm:cxn modelId="{AF7A3FC2-FB09-4712-B113-90C1B614FDA3}" type="presParOf" srcId="{CBD01DD0-394E-4011-8BD7-5B915F5BB817}" destId="{D4377644-D735-471C-A986-BDF85C602FDC}" srcOrd="1" destOrd="0" presId="urn:microsoft.com/office/officeart/2018/5/layout/IconCircleOutlineLabelList"/>
    <dgm:cxn modelId="{FEBB4122-0879-446A-AB4F-608BA4AA160A}" type="presParOf" srcId="{CBD01DD0-394E-4011-8BD7-5B915F5BB817}" destId="{2F864C8F-9C21-413F-8682-7214E7A0F87C}" srcOrd="2" destOrd="0" presId="urn:microsoft.com/office/officeart/2018/5/layout/IconCircleOutlineLabelList"/>
    <dgm:cxn modelId="{8F9691D7-C947-4F0F-9805-41448D02C504}" type="presParOf" srcId="{CBD01DD0-394E-4011-8BD7-5B915F5BB817}" destId="{374D9D2C-0A56-4FE0-92C6-036595BDD6E8}" srcOrd="3" destOrd="0" presId="urn:microsoft.com/office/officeart/2018/5/layout/IconCircleOutlineLabelList"/>
    <dgm:cxn modelId="{83DFDD3D-B1A2-48A9-BB6A-D3855A633247}" type="presParOf" srcId="{DEDEECFC-E390-4E98-A82B-E9ECB503D07C}" destId="{6A655F8C-98B5-432C-92CB-9E33B5FF9930}" srcOrd="3" destOrd="0" presId="urn:microsoft.com/office/officeart/2018/5/layout/IconCircleOutlineLabelList"/>
    <dgm:cxn modelId="{0AAF2EB4-B634-4DC1-896A-01462DF9DA83}" type="presParOf" srcId="{DEDEECFC-E390-4E98-A82B-E9ECB503D07C}" destId="{2EEB447E-96FE-42CD-B9FD-3A31207E6777}" srcOrd="4" destOrd="0" presId="urn:microsoft.com/office/officeart/2018/5/layout/IconCircleOutlineLabelList"/>
    <dgm:cxn modelId="{4855E721-554F-48F6-845D-05318850B70C}" type="presParOf" srcId="{2EEB447E-96FE-42CD-B9FD-3A31207E6777}" destId="{2E6442DB-247E-4F9A-BB5C-E19E3F1CE76C}" srcOrd="0" destOrd="0" presId="urn:microsoft.com/office/officeart/2018/5/layout/IconCircleOutlineLabelList"/>
    <dgm:cxn modelId="{0C010FD9-7C71-434B-9B46-AF72FEEB058A}" type="presParOf" srcId="{2EEB447E-96FE-42CD-B9FD-3A31207E6777}" destId="{BDD58B95-A3C7-4D3E-B7BD-DE9E54480293}" srcOrd="1" destOrd="0" presId="urn:microsoft.com/office/officeart/2018/5/layout/IconCircleOutlineLabelList"/>
    <dgm:cxn modelId="{15797B5F-2C86-4F7C-A2CE-0C0D9BCBC79F}" type="presParOf" srcId="{2EEB447E-96FE-42CD-B9FD-3A31207E6777}" destId="{584CC54E-A066-4209-8CDA-86B76F8E3D4E}" srcOrd="2" destOrd="0" presId="urn:microsoft.com/office/officeart/2018/5/layout/IconCircleOutlineLabelList"/>
    <dgm:cxn modelId="{3F40ABF2-6ED7-4F43-A923-58E87FB77B05}" type="presParOf" srcId="{2EEB447E-96FE-42CD-B9FD-3A31207E6777}" destId="{8C4A694C-8E3C-4EFE-B109-097CD83A4A97}" srcOrd="3" destOrd="0" presId="urn:microsoft.com/office/officeart/2018/5/layout/IconCircleOutlin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2AC76-A2EA-48DD-A04A-1068A75D8CC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19AB646-D8E3-423C-9909-2B8869A5AC8B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Difference Engine</a:t>
          </a:r>
        </a:p>
      </dgm:t>
    </dgm:pt>
    <dgm:pt modelId="{9D2879B4-DF7B-44FF-89DD-0BFD9960B809}" type="parTrans" cxnId="{5AF44E26-2154-4B76-986E-3AD55003C1C0}">
      <dgm:prSet/>
      <dgm:spPr/>
      <dgm:t>
        <a:bodyPr/>
        <a:lstStyle/>
        <a:p>
          <a:endParaRPr lang="en-GB"/>
        </a:p>
      </dgm:t>
    </dgm:pt>
    <dgm:pt modelId="{212923E4-D39B-4E78-A290-11F0E9E5B03B}" type="sibTrans" cxnId="{5AF44E26-2154-4B76-986E-3AD55003C1C0}">
      <dgm:prSet/>
      <dgm:spPr/>
      <dgm:t>
        <a:bodyPr/>
        <a:lstStyle/>
        <a:p>
          <a:endParaRPr lang="en-GB"/>
        </a:p>
      </dgm:t>
    </dgm:pt>
    <dgm:pt modelId="{76EFBF20-A433-4522-96A4-A10AAD02949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1822, Completed in 2000</a:t>
          </a:r>
        </a:p>
      </dgm:t>
    </dgm:pt>
    <dgm:pt modelId="{1195FE6F-BC21-4E07-AF85-1BC78C6D6069}" type="parTrans" cxnId="{BE14412E-64C8-4696-B383-E47C3271E40A}">
      <dgm:prSet/>
      <dgm:spPr/>
      <dgm:t>
        <a:bodyPr/>
        <a:lstStyle/>
        <a:p>
          <a:endParaRPr lang="en-GB"/>
        </a:p>
      </dgm:t>
    </dgm:pt>
    <dgm:pt modelId="{408155F2-3B64-4303-9BC9-4DE0447DC4EA}" type="sibTrans" cxnId="{BE14412E-64C8-4696-B383-E47C3271E40A}">
      <dgm:prSet/>
      <dgm:spPr/>
      <dgm:t>
        <a:bodyPr/>
        <a:lstStyle/>
        <a:p>
          <a:endParaRPr lang="en-GB"/>
        </a:p>
      </dgm:t>
    </dgm:pt>
    <dgm:pt modelId="{66D3137F-CE02-4B01-9061-EED878842539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Colossus</a:t>
          </a:r>
        </a:p>
      </dgm:t>
    </dgm:pt>
    <dgm:pt modelId="{DB269F47-D894-491C-B14B-5BB84FDFA1B1}" type="parTrans" cxnId="{18D88EFF-D1AB-449D-B412-B90217D48561}">
      <dgm:prSet/>
      <dgm:spPr/>
      <dgm:t>
        <a:bodyPr/>
        <a:lstStyle/>
        <a:p>
          <a:endParaRPr lang="en-GB"/>
        </a:p>
      </dgm:t>
    </dgm:pt>
    <dgm:pt modelId="{D76120B9-57A4-4D5E-8864-6D2463F4566C}" type="sibTrans" cxnId="{18D88EFF-D1AB-449D-B412-B90217D48561}">
      <dgm:prSet/>
      <dgm:spPr/>
      <dgm:t>
        <a:bodyPr/>
        <a:lstStyle/>
        <a:p>
          <a:endParaRPr lang="en-GB"/>
        </a:p>
      </dgm:t>
    </dgm:pt>
    <dgm:pt modelId="{5CE1190D-94DA-4939-85CD-A53D17BD227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1943</a:t>
          </a:r>
        </a:p>
      </dgm:t>
    </dgm:pt>
    <dgm:pt modelId="{4CE24A00-8423-46FE-9140-5B1CB403FD4A}" type="parTrans" cxnId="{D5CB4A17-7FA2-469C-BE34-42E7CC5DC89E}">
      <dgm:prSet/>
      <dgm:spPr/>
      <dgm:t>
        <a:bodyPr/>
        <a:lstStyle/>
        <a:p>
          <a:endParaRPr lang="en-GB"/>
        </a:p>
      </dgm:t>
    </dgm:pt>
    <dgm:pt modelId="{B9752FFB-2403-4196-9A41-EE3B293E95AB}" type="sibTrans" cxnId="{D5CB4A17-7FA2-469C-BE34-42E7CC5DC89E}">
      <dgm:prSet/>
      <dgm:spPr/>
      <dgm:t>
        <a:bodyPr/>
        <a:lstStyle/>
        <a:p>
          <a:endParaRPr lang="en-GB"/>
        </a:p>
      </dgm:t>
    </dgm:pt>
    <dgm:pt modelId="{3ADDB2FF-C613-4FE9-AA5D-C63D0632E184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ENAIC</a:t>
          </a:r>
        </a:p>
      </dgm:t>
    </dgm:pt>
    <dgm:pt modelId="{D40D1924-5340-492A-BE97-C8B501B405EB}" type="parTrans" cxnId="{C824E6B1-713A-46DA-B1C5-1F2F27C41572}">
      <dgm:prSet/>
      <dgm:spPr/>
      <dgm:t>
        <a:bodyPr/>
        <a:lstStyle/>
        <a:p>
          <a:endParaRPr lang="en-GB"/>
        </a:p>
      </dgm:t>
    </dgm:pt>
    <dgm:pt modelId="{889D25D8-60FC-49B9-A147-DA4176A4784C}" type="sibTrans" cxnId="{C824E6B1-713A-46DA-B1C5-1F2F27C41572}">
      <dgm:prSet/>
      <dgm:spPr/>
      <dgm:t>
        <a:bodyPr/>
        <a:lstStyle/>
        <a:p>
          <a:endParaRPr lang="en-GB"/>
        </a:p>
      </dgm:t>
    </dgm:pt>
    <dgm:pt modelId="{B942602F-F1DE-43B5-B25F-818CC5A9856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1946</a:t>
          </a:r>
        </a:p>
      </dgm:t>
    </dgm:pt>
    <dgm:pt modelId="{EA5135D7-F98F-4286-AD4B-6AE78EC82E88}" type="parTrans" cxnId="{AB0557BA-EA8D-4919-82CA-98200E045AAB}">
      <dgm:prSet/>
      <dgm:spPr/>
      <dgm:t>
        <a:bodyPr/>
        <a:lstStyle/>
        <a:p>
          <a:endParaRPr lang="en-GB"/>
        </a:p>
      </dgm:t>
    </dgm:pt>
    <dgm:pt modelId="{E63A4F8E-D5D7-48F1-8093-F30E7A7C2230}" type="sibTrans" cxnId="{AB0557BA-EA8D-4919-82CA-98200E045AAB}">
      <dgm:prSet/>
      <dgm:spPr/>
      <dgm:t>
        <a:bodyPr/>
        <a:lstStyle/>
        <a:p>
          <a:endParaRPr lang="en-GB"/>
        </a:p>
      </dgm:t>
    </dgm:pt>
    <dgm:pt modelId="{3D1191E4-39B9-4708-8A6D-D745B2A494FF}" type="pres">
      <dgm:prSet presAssocID="{89C2AC76-A2EA-48DD-A04A-1068A75D8CC5}" presName="Name0" presStyleCnt="0">
        <dgm:presLayoutVars>
          <dgm:chMax/>
          <dgm:chPref/>
          <dgm:dir/>
        </dgm:presLayoutVars>
      </dgm:prSet>
      <dgm:spPr/>
    </dgm:pt>
    <dgm:pt modelId="{F9C19BA2-E163-43B2-B3F5-355EAA274238}" type="pres">
      <dgm:prSet presAssocID="{F19AB646-D8E3-423C-9909-2B8869A5AC8B}" presName="composite" presStyleCnt="0">
        <dgm:presLayoutVars>
          <dgm:chMax val="1"/>
          <dgm:chPref val="1"/>
        </dgm:presLayoutVars>
      </dgm:prSet>
      <dgm:spPr/>
    </dgm:pt>
    <dgm:pt modelId="{CF7A9380-38E9-48BA-B80E-892BA8383FEF}" type="pres">
      <dgm:prSet presAssocID="{F19AB646-D8E3-423C-9909-2B8869A5AC8B}" presName="Accent" presStyleLbl="trAlignAcc1" presStyleIdx="0" presStyleCnt="3">
        <dgm:presLayoutVars>
          <dgm:chMax val="0"/>
          <dgm:chPref val="0"/>
        </dgm:presLayoutVars>
      </dgm:prSet>
      <dgm:spPr/>
    </dgm:pt>
    <dgm:pt modelId="{E68396C7-CDEE-4F41-88B5-21C3E00F7D5D}" type="pres">
      <dgm:prSet presAssocID="{F19AB646-D8E3-423C-9909-2B8869A5AC8B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5616CD82-F853-4C60-9CF6-C8DB5D994E98}" type="pres">
      <dgm:prSet presAssocID="{F19AB646-D8E3-423C-9909-2B8869A5AC8B}" presName="ChildComposite" presStyleCnt="0"/>
      <dgm:spPr/>
    </dgm:pt>
    <dgm:pt modelId="{514DAEE1-2B11-4A2E-B81C-D8F2E0D452CB}" type="pres">
      <dgm:prSet presAssocID="{F19AB646-D8E3-423C-9909-2B8869A5AC8B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36D5DB3-5066-407E-B934-981A5685575D}" type="pres">
      <dgm:prSet presAssocID="{F19AB646-D8E3-423C-9909-2B8869A5AC8B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8F254ED3-50CE-4552-B01C-E56A7B6869BF}" type="pres">
      <dgm:prSet presAssocID="{212923E4-D39B-4E78-A290-11F0E9E5B03B}" presName="sibTrans" presStyleCnt="0"/>
      <dgm:spPr/>
    </dgm:pt>
    <dgm:pt modelId="{A9656786-DCDF-4711-BCA7-7E331812129D}" type="pres">
      <dgm:prSet presAssocID="{66D3137F-CE02-4B01-9061-EED878842539}" presName="composite" presStyleCnt="0">
        <dgm:presLayoutVars>
          <dgm:chMax val="1"/>
          <dgm:chPref val="1"/>
        </dgm:presLayoutVars>
      </dgm:prSet>
      <dgm:spPr/>
    </dgm:pt>
    <dgm:pt modelId="{750DC9EF-B9A8-4342-BBBC-7C6C023D6FD1}" type="pres">
      <dgm:prSet presAssocID="{66D3137F-CE02-4B01-9061-EED878842539}" presName="Accent" presStyleLbl="trAlignAcc1" presStyleIdx="1" presStyleCnt="3">
        <dgm:presLayoutVars>
          <dgm:chMax val="0"/>
          <dgm:chPref val="0"/>
        </dgm:presLayoutVars>
      </dgm:prSet>
      <dgm:spPr/>
    </dgm:pt>
    <dgm:pt modelId="{1BA91428-F196-4887-8988-6D687C915D75}" type="pres">
      <dgm:prSet presAssocID="{66D3137F-CE02-4B01-9061-EED87884253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E3E9EBFC-6441-46C8-B795-EC659A00B527}" type="pres">
      <dgm:prSet presAssocID="{66D3137F-CE02-4B01-9061-EED878842539}" presName="ChildComposite" presStyleCnt="0"/>
      <dgm:spPr/>
    </dgm:pt>
    <dgm:pt modelId="{758F514D-7B52-47AF-BF9F-CE63F9B34E20}" type="pres">
      <dgm:prSet presAssocID="{66D3137F-CE02-4B01-9061-EED878842539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798B752-959F-4533-90E7-B6D5C8F21FCD}" type="pres">
      <dgm:prSet presAssocID="{66D3137F-CE02-4B01-9061-EED878842539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7C6F6EDD-E3C5-4E73-AF1D-A4FDB13DB2E6}" type="pres">
      <dgm:prSet presAssocID="{D76120B9-57A4-4D5E-8864-6D2463F4566C}" presName="sibTrans" presStyleCnt="0"/>
      <dgm:spPr/>
    </dgm:pt>
    <dgm:pt modelId="{682A833F-91DA-47E2-A65E-620EDDA433AA}" type="pres">
      <dgm:prSet presAssocID="{3ADDB2FF-C613-4FE9-AA5D-C63D0632E184}" presName="composite" presStyleCnt="0">
        <dgm:presLayoutVars>
          <dgm:chMax val="1"/>
          <dgm:chPref val="1"/>
        </dgm:presLayoutVars>
      </dgm:prSet>
      <dgm:spPr/>
    </dgm:pt>
    <dgm:pt modelId="{5DBDE8CF-4416-4689-BFC3-2F49DFA5D42E}" type="pres">
      <dgm:prSet presAssocID="{3ADDB2FF-C613-4FE9-AA5D-C63D0632E184}" presName="Accent" presStyleLbl="trAlignAcc1" presStyleIdx="2" presStyleCnt="3">
        <dgm:presLayoutVars>
          <dgm:chMax val="0"/>
          <dgm:chPref val="0"/>
        </dgm:presLayoutVars>
      </dgm:prSet>
      <dgm:spPr/>
    </dgm:pt>
    <dgm:pt modelId="{3169695C-01D4-460E-83C6-D984B65BC1D8}" type="pres">
      <dgm:prSet presAssocID="{3ADDB2FF-C613-4FE9-AA5D-C63D0632E184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</dgm:spPr>
    </dgm:pt>
    <dgm:pt modelId="{390CAD50-C4A9-413F-B7EF-645416FE7E6E}" type="pres">
      <dgm:prSet presAssocID="{3ADDB2FF-C613-4FE9-AA5D-C63D0632E184}" presName="ChildComposite" presStyleCnt="0"/>
      <dgm:spPr/>
    </dgm:pt>
    <dgm:pt modelId="{42A9E4AE-3D2A-4EAD-8EF0-0495C66F9754}" type="pres">
      <dgm:prSet presAssocID="{3ADDB2FF-C613-4FE9-AA5D-C63D0632E184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72BDE51-002A-40F3-A21D-6D5C6A87B73A}" type="pres">
      <dgm:prSet presAssocID="{3ADDB2FF-C613-4FE9-AA5D-C63D0632E184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34B8460B-F755-45EA-8CD2-EE33F558C5AE}" type="presOf" srcId="{F19AB646-D8E3-423C-9909-2B8869A5AC8B}" destId="{536D5DB3-5066-407E-B934-981A5685575D}" srcOrd="0" destOrd="0" presId="urn:microsoft.com/office/officeart/2008/layout/CaptionedPictures"/>
    <dgm:cxn modelId="{FF338615-E468-4570-B40C-5F12B422A514}" type="presOf" srcId="{89C2AC76-A2EA-48DD-A04A-1068A75D8CC5}" destId="{3D1191E4-39B9-4708-8A6D-D745B2A494FF}" srcOrd="0" destOrd="0" presId="urn:microsoft.com/office/officeart/2008/layout/CaptionedPictures"/>
    <dgm:cxn modelId="{D5CB4A17-7FA2-469C-BE34-42E7CC5DC89E}" srcId="{66D3137F-CE02-4B01-9061-EED878842539}" destId="{5CE1190D-94DA-4939-85CD-A53D17BD2271}" srcOrd="0" destOrd="0" parTransId="{4CE24A00-8423-46FE-9140-5B1CB403FD4A}" sibTransId="{B9752FFB-2403-4196-9A41-EE3B293E95AB}"/>
    <dgm:cxn modelId="{5AF44E26-2154-4B76-986E-3AD55003C1C0}" srcId="{89C2AC76-A2EA-48DD-A04A-1068A75D8CC5}" destId="{F19AB646-D8E3-423C-9909-2B8869A5AC8B}" srcOrd="0" destOrd="0" parTransId="{9D2879B4-DF7B-44FF-89DD-0BFD9960B809}" sibTransId="{212923E4-D39B-4E78-A290-11F0E9E5B03B}"/>
    <dgm:cxn modelId="{BE14412E-64C8-4696-B383-E47C3271E40A}" srcId="{F19AB646-D8E3-423C-9909-2B8869A5AC8B}" destId="{76EFBF20-A433-4522-96A4-A10AAD029495}" srcOrd="0" destOrd="0" parTransId="{1195FE6F-BC21-4E07-AF85-1BC78C6D6069}" sibTransId="{408155F2-3B64-4303-9BC9-4DE0447DC4EA}"/>
    <dgm:cxn modelId="{49FE7935-C103-4736-B94F-B9A3DBAF9220}" type="presOf" srcId="{76EFBF20-A433-4522-96A4-A10AAD029495}" destId="{514DAEE1-2B11-4A2E-B81C-D8F2E0D452CB}" srcOrd="0" destOrd="0" presId="urn:microsoft.com/office/officeart/2008/layout/CaptionedPictures"/>
    <dgm:cxn modelId="{03457947-9F0F-46A5-8FF5-2F66AF3EA2DD}" type="presOf" srcId="{5CE1190D-94DA-4939-85CD-A53D17BD2271}" destId="{758F514D-7B52-47AF-BF9F-CE63F9B34E20}" srcOrd="0" destOrd="0" presId="urn:microsoft.com/office/officeart/2008/layout/CaptionedPictures"/>
    <dgm:cxn modelId="{A4E5A278-37B1-438B-B7F0-1330DBC6B739}" type="presOf" srcId="{B942602F-F1DE-43B5-B25F-818CC5A98562}" destId="{42A9E4AE-3D2A-4EAD-8EF0-0495C66F9754}" srcOrd="0" destOrd="0" presId="urn:microsoft.com/office/officeart/2008/layout/CaptionedPictures"/>
    <dgm:cxn modelId="{C824E6B1-713A-46DA-B1C5-1F2F27C41572}" srcId="{89C2AC76-A2EA-48DD-A04A-1068A75D8CC5}" destId="{3ADDB2FF-C613-4FE9-AA5D-C63D0632E184}" srcOrd="2" destOrd="0" parTransId="{D40D1924-5340-492A-BE97-C8B501B405EB}" sibTransId="{889D25D8-60FC-49B9-A147-DA4176A4784C}"/>
    <dgm:cxn modelId="{36B3A4B6-6F1C-45B7-BC02-0BFDE938A913}" type="presOf" srcId="{66D3137F-CE02-4B01-9061-EED878842539}" destId="{1798B752-959F-4533-90E7-B6D5C8F21FCD}" srcOrd="0" destOrd="0" presId="urn:microsoft.com/office/officeart/2008/layout/CaptionedPictures"/>
    <dgm:cxn modelId="{AB0557BA-EA8D-4919-82CA-98200E045AAB}" srcId="{3ADDB2FF-C613-4FE9-AA5D-C63D0632E184}" destId="{B942602F-F1DE-43B5-B25F-818CC5A98562}" srcOrd="0" destOrd="0" parTransId="{EA5135D7-F98F-4286-AD4B-6AE78EC82E88}" sibTransId="{E63A4F8E-D5D7-48F1-8093-F30E7A7C2230}"/>
    <dgm:cxn modelId="{7416D8CB-9931-421C-8836-3AF94F2AFF00}" type="presOf" srcId="{3ADDB2FF-C613-4FE9-AA5D-C63D0632E184}" destId="{472BDE51-002A-40F3-A21D-6D5C6A87B73A}" srcOrd="0" destOrd="0" presId="urn:microsoft.com/office/officeart/2008/layout/CaptionedPictures"/>
    <dgm:cxn modelId="{18D88EFF-D1AB-449D-B412-B90217D48561}" srcId="{89C2AC76-A2EA-48DD-A04A-1068A75D8CC5}" destId="{66D3137F-CE02-4B01-9061-EED878842539}" srcOrd="1" destOrd="0" parTransId="{DB269F47-D894-491C-B14B-5BB84FDFA1B1}" sibTransId="{D76120B9-57A4-4D5E-8864-6D2463F4566C}"/>
    <dgm:cxn modelId="{919DCD52-027B-4545-8821-F50E61D4699B}" type="presParOf" srcId="{3D1191E4-39B9-4708-8A6D-D745B2A494FF}" destId="{F9C19BA2-E163-43B2-B3F5-355EAA274238}" srcOrd="0" destOrd="0" presId="urn:microsoft.com/office/officeart/2008/layout/CaptionedPictures"/>
    <dgm:cxn modelId="{6306ABA6-3A64-4B1D-B3BB-00964E69BF20}" type="presParOf" srcId="{F9C19BA2-E163-43B2-B3F5-355EAA274238}" destId="{CF7A9380-38E9-48BA-B80E-892BA8383FEF}" srcOrd="0" destOrd="0" presId="urn:microsoft.com/office/officeart/2008/layout/CaptionedPictures"/>
    <dgm:cxn modelId="{405931DC-E430-4EF6-85C1-291DDF06C62E}" type="presParOf" srcId="{F9C19BA2-E163-43B2-B3F5-355EAA274238}" destId="{E68396C7-CDEE-4F41-88B5-21C3E00F7D5D}" srcOrd="1" destOrd="0" presId="urn:microsoft.com/office/officeart/2008/layout/CaptionedPictures"/>
    <dgm:cxn modelId="{0F289072-575E-4A32-B086-180B64782FC9}" type="presParOf" srcId="{F9C19BA2-E163-43B2-B3F5-355EAA274238}" destId="{5616CD82-F853-4C60-9CF6-C8DB5D994E98}" srcOrd="2" destOrd="0" presId="urn:microsoft.com/office/officeart/2008/layout/CaptionedPictures"/>
    <dgm:cxn modelId="{F6EE4FA2-5CB3-40AE-8636-2F98FE9A07C2}" type="presParOf" srcId="{5616CD82-F853-4C60-9CF6-C8DB5D994E98}" destId="{514DAEE1-2B11-4A2E-B81C-D8F2E0D452CB}" srcOrd="0" destOrd="0" presId="urn:microsoft.com/office/officeart/2008/layout/CaptionedPictures"/>
    <dgm:cxn modelId="{F3BCBFCA-730A-4658-989E-C62E88CF809F}" type="presParOf" srcId="{5616CD82-F853-4C60-9CF6-C8DB5D994E98}" destId="{536D5DB3-5066-407E-B934-981A5685575D}" srcOrd="1" destOrd="0" presId="urn:microsoft.com/office/officeart/2008/layout/CaptionedPictures"/>
    <dgm:cxn modelId="{800E3650-CB73-45BB-B02E-20A24E971E77}" type="presParOf" srcId="{3D1191E4-39B9-4708-8A6D-D745B2A494FF}" destId="{8F254ED3-50CE-4552-B01C-E56A7B6869BF}" srcOrd="1" destOrd="0" presId="urn:microsoft.com/office/officeart/2008/layout/CaptionedPictures"/>
    <dgm:cxn modelId="{312F23F8-48FC-4DC1-A8A7-1453A18A8395}" type="presParOf" srcId="{3D1191E4-39B9-4708-8A6D-D745B2A494FF}" destId="{A9656786-DCDF-4711-BCA7-7E331812129D}" srcOrd="2" destOrd="0" presId="urn:microsoft.com/office/officeart/2008/layout/CaptionedPictures"/>
    <dgm:cxn modelId="{BF37A5E0-2DB8-47DD-B9E7-189E63FEC9BD}" type="presParOf" srcId="{A9656786-DCDF-4711-BCA7-7E331812129D}" destId="{750DC9EF-B9A8-4342-BBBC-7C6C023D6FD1}" srcOrd="0" destOrd="0" presId="urn:microsoft.com/office/officeart/2008/layout/CaptionedPictures"/>
    <dgm:cxn modelId="{0E68CC91-956F-493D-A676-795F48E5BC0A}" type="presParOf" srcId="{A9656786-DCDF-4711-BCA7-7E331812129D}" destId="{1BA91428-F196-4887-8988-6D687C915D75}" srcOrd="1" destOrd="0" presId="urn:microsoft.com/office/officeart/2008/layout/CaptionedPictures"/>
    <dgm:cxn modelId="{2C6CFAD1-982C-43F0-B183-FE7B4A9A269D}" type="presParOf" srcId="{A9656786-DCDF-4711-BCA7-7E331812129D}" destId="{E3E9EBFC-6441-46C8-B795-EC659A00B527}" srcOrd="2" destOrd="0" presId="urn:microsoft.com/office/officeart/2008/layout/CaptionedPictures"/>
    <dgm:cxn modelId="{F0EC5A40-9669-4472-AA0F-B9DCBBA866F9}" type="presParOf" srcId="{E3E9EBFC-6441-46C8-B795-EC659A00B527}" destId="{758F514D-7B52-47AF-BF9F-CE63F9B34E20}" srcOrd="0" destOrd="0" presId="urn:microsoft.com/office/officeart/2008/layout/CaptionedPictures"/>
    <dgm:cxn modelId="{64D3A7C9-C266-47A3-8BFC-26E3C7126688}" type="presParOf" srcId="{E3E9EBFC-6441-46C8-B795-EC659A00B527}" destId="{1798B752-959F-4533-90E7-B6D5C8F21FCD}" srcOrd="1" destOrd="0" presId="urn:microsoft.com/office/officeart/2008/layout/CaptionedPictures"/>
    <dgm:cxn modelId="{F421A41D-BD2D-4E01-93DF-FE0705C0C63C}" type="presParOf" srcId="{3D1191E4-39B9-4708-8A6D-D745B2A494FF}" destId="{7C6F6EDD-E3C5-4E73-AF1D-A4FDB13DB2E6}" srcOrd="3" destOrd="0" presId="urn:microsoft.com/office/officeart/2008/layout/CaptionedPictures"/>
    <dgm:cxn modelId="{0CABA86C-6BC8-4125-9F18-C17BC112FEDB}" type="presParOf" srcId="{3D1191E4-39B9-4708-8A6D-D745B2A494FF}" destId="{682A833F-91DA-47E2-A65E-620EDDA433AA}" srcOrd="4" destOrd="0" presId="urn:microsoft.com/office/officeart/2008/layout/CaptionedPictures"/>
    <dgm:cxn modelId="{386E754C-8A62-442B-AB03-9D5A52FF164C}" type="presParOf" srcId="{682A833F-91DA-47E2-A65E-620EDDA433AA}" destId="{5DBDE8CF-4416-4689-BFC3-2F49DFA5D42E}" srcOrd="0" destOrd="0" presId="urn:microsoft.com/office/officeart/2008/layout/CaptionedPictures"/>
    <dgm:cxn modelId="{53DFE293-5BA1-4D40-BECE-2D7B1B42B174}" type="presParOf" srcId="{682A833F-91DA-47E2-A65E-620EDDA433AA}" destId="{3169695C-01D4-460E-83C6-D984B65BC1D8}" srcOrd="1" destOrd="0" presId="urn:microsoft.com/office/officeart/2008/layout/CaptionedPictures"/>
    <dgm:cxn modelId="{24685527-3877-431D-AEEB-6D9F49228829}" type="presParOf" srcId="{682A833F-91DA-47E2-A65E-620EDDA433AA}" destId="{390CAD50-C4A9-413F-B7EF-645416FE7E6E}" srcOrd="2" destOrd="0" presId="urn:microsoft.com/office/officeart/2008/layout/CaptionedPictures"/>
    <dgm:cxn modelId="{29D920FD-60D2-4EB0-B230-15FAB5405276}" type="presParOf" srcId="{390CAD50-C4A9-413F-B7EF-645416FE7E6E}" destId="{42A9E4AE-3D2A-4EAD-8EF0-0495C66F9754}" srcOrd="0" destOrd="0" presId="urn:microsoft.com/office/officeart/2008/layout/CaptionedPictures"/>
    <dgm:cxn modelId="{C165DBED-1FB1-4A6F-896E-BCB4C872B305}" type="presParOf" srcId="{390CAD50-C4A9-413F-B7EF-645416FE7E6E}" destId="{472BDE51-002A-40F3-A21D-6D5C6A87B73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2AC76-A2EA-48DD-A04A-1068A75D8CC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19AB646-D8E3-423C-9909-2B8869A5AC8B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TX0</a:t>
          </a:r>
        </a:p>
      </dgm:t>
    </dgm:pt>
    <dgm:pt modelId="{9D2879B4-DF7B-44FF-89DD-0BFD9960B809}" type="parTrans" cxnId="{5AF44E26-2154-4B76-986E-3AD55003C1C0}">
      <dgm:prSet/>
      <dgm:spPr/>
      <dgm:t>
        <a:bodyPr/>
        <a:lstStyle/>
        <a:p>
          <a:endParaRPr lang="en-GB"/>
        </a:p>
      </dgm:t>
    </dgm:pt>
    <dgm:pt modelId="{212923E4-D39B-4E78-A290-11F0E9E5B03B}" type="sibTrans" cxnId="{5AF44E26-2154-4B76-986E-3AD55003C1C0}">
      <dgm:prSet/>
      <dgm:spPr/>
      <dgm:t>
        <a:bodyPr/>
        <a:lstStyle/>
        <a:p>
          <a:endParaRPr lang="en-GB"/>
        </a:p>
      </dgm:t>
    </dgm:pt>
    <dgm:pt modelId="{76EFBF20-A433-4522-96A4-A10AAD02949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1956</a:t>
          </a:r>
        </a:p>
      </dgm:t>
    </dgm:pt>
    <dgm:pt modelId="{1195FE6F-BC21-4E07-AF85-1BC78C6D6069}" type="parTrans" cxnId="{BE14412E-64C8-4696-B383-E47C3271E40A}">
      <dgm:prSet/>
      <dgm:spPr/>
      <dgm:t>
        <a:bodyPr/>
        <a:lstStyle/>
        <a:p>
          <a:endParaRPr lang="en-GB"/>
        </a:p>
      </dgm:t>
    </dgm:pt>
    <dgm:pt modelId="{408155F2-3B64-4303-9BC9-4DE0447DC4EA}" type="sibTrans" cxnId="{BE14412E-64C8-4696-B383-E47C3271E40A}">
      <dgm:prSet/>
      <dgm:spPr/>
      <dgm:t>
        <a:bodyPr/>
        <a:lstStyle/>
        <a:p>
          <a:endParaRPr lang="en-GB"/>
        </a:p>
      </dgm:t>
    </dgm:pt>
    <dgm:pt modelId="{66D3137F-CE02-4B01-9061-EED878842539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PDP - 1</a:t>
          </a:r>
        </a:p>
      </dgm:t>
    </dgm:pt>
    <dgm:pt modelId="{DB269F47-D894-491C-B14B-5BB84FDFA1B1}" type="parTrans" cxnId="{18D88EFF-D1AB-449D-B412-B90217D48561}">
      <dgm:prSet/>
      <dgm:spPr/>
      <dgm:t>
        <a:bodyPr/>
        <a:lstStyle/>
        <a:p>
          <a:endParaRPr lang="en-GB"/>
        </a:p>
      </dgm:t>
    </dgm:pt>
    <dgm:pt modelId="{D76120B9-57A4-4D5E-8864-6D2463F4566C}" type="sibTrans" cxnId="{18D88EFF-D1AB-449D-B412-B90217D48561}">
      <dgm:prSet/>
      <dgm:spPr/>
      <dgm:t>
        <a:bodyPr/>
        <a:lstStyle/>
        <a:p>
          <a:endParaRPr lang="en-GB"/>
        </a:p>
      </dgm:t>
    </dgm:pt>
    <dgm:pt modelId="{5CE1190D-94DA-4939-85CD-A53D17BD227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1960</a:t>
          </a:r>
        </a:p>
      </dgm:t>
    </dgm:pt>
    <dgm:pt modelId="{4CE24A00-8423-46FE-9140-5B1CB403FD4A}" type="parTrans" cxnId="{D5CB4A17-7FA2-469C-BE34-42E7CC5DC89E}">
      <dgm:prSet/>
      <dgm:spPr/>
      <dgm:t>
        <a:bodyPr/>
        <a:lstStyle/>
        <a:p>
          <a:endParaRPr lang="en-GB"/>
        </a:p>
      </dgm:t>
    </dgm:pt>
    <dgm:pt modelId="{B9752FFB-2403-4196-9A41-EE3B293E95AB}" type="sibTrans" cxnId="{D5CB4A17-7FA2-469C-BE34-42E7CC5DC89E}">
      <dgm:prSet/>
      <dgm:spPr/>
      <dgm:t>
        <a:bodyPr/>
        <a:lstStyle/>
        <a:p>
          <a:endParaRPr lang="en-GB"/>
        </a:p>
      </dgm:t>
    </dgm:pt>
    <dgm:pt modelId="{3ADDB2FF-C613-4FE9-AA5D-C63D0632E184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HP 9100 A</a:t>
          </a:r>
        </a:p>
      </dgm:t>
    </dgm:pt>
    <dgm:pt modelId="{D40D1924-5340-492A-BE97-C8B501B405EB}" type="parTrans" cxnId="{C824E6B1-713A-46DA-B1C5-1F2F27C41572}">
      <dgm:prSet/>
      <dgm:spPr/>
      <dgm:t>
        <a:bodyPr/>
        <a:lstStyle/>
        <a:p>
          <a:endParaRPr lang="en-GB"/>
        </a:p>
      </dgm:t>
    </dgm:pt>
    <dgm:pt modelId="{889D25D8-60FC-49B9-A147-DA4176A4784C}" type="sibTrans" cxnId="{C824E6B1-713A-46DA-B1C5-1F2F27C41572}">
      <dgm:prSet/>
      <dgm:spPr/>
      <dgm:t>
        <a:bodyPr/>
        <a:lstStyle/>
        <a:p>
          <a:endParaRPr lang="en-GB"/>
        </a:p>
      </dgm:t>
    </dgm:pt>
    <dgm:pt modelId="{B942602F-F1DE-43B5-B25F-818CC5A9856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1968</a:t>
          </a:r>
        </a:p>
      </dgm:t>
    </dgm:pt>
    <dgm:pt modelId="{EA5135D7-F98F-4286-AD4B-6AE78EC82E88}" type="parTrans" cxnId="{AB0557BA-EA8D-4919-82CA-98200E045AAB}">
      <dgm:prSet/>
      <dgm:spPr/>
      <dgm:t>
        <a:bodyPr/>
        <a:lstStyle/>
        <a:p>
          <a:endParaRPr lang="en-GB"/>
        </a:p>
      </dgm:t>
    </dgm:pt>
    <dgm:pt modelId="{E63A4F8E-D5D7-48F1-8093-F30E7A7C2230}" type="sibTrans" cxnId="{AB0557BA-EA8D-4919-82CA-98200E045AAB}">
      <dgm:prSet/>
      <dgm:spPr/>
      <dgm:t>
        <a:bodyPr/>
        <a:lstStyle/>
        <a:p>
          <a:endParaRPr lang="en-GB"/>
        </a:p>
      </dgm:t>
    </dgm:pt>
    <dgm:pt modelId="{3D1191E4-39B9-4708-8A6D-D745B2A494FF}" type="pres">
      <dgm:prSet presAssocID="{89C2AC76-A2EA-48DD-A04A-1068A75D8CC5}" presName="Name0" presStyleCnt="0">
        <dgm:presLayoutVars>
          <dgm:chMax/>
          <dgm:chPref/>
          <dgm:dir/>
        </dgm:presLayoutVars>
      </dgm:prSet>
      <dgm:spPr/>
    </dgm:pt>
    <dgm:pt modelId="{F9C19BA2-E163-43B2-B3F5-355EAA274238}" type="pres">
      <dgm:prSet presAssocID="{F19AB646-D8E3-423C-9909-2B8869A5AC8B}" presName="composite" presStyleCnt="0">
        <dgm:presLayoutVars>
          <dgm:chMax val="1"/>
          <dgm:chPref val="1"/>
        </dgm:presLayoutVars>
      </dgm:prSet>
      <dgm:spPr/>
    </dgm:pt>
    <dgm:pt modelId="{CF7A9380-38E9-48BA-B80E-892BA8383FEF}" type="pres">
      <dgm:prSet presAssocID="{F19AB646-D8E3-423C-9909-2B8869A5AC8B}" presName="Accent" presStyleLbl="trAlignAcc1" presStyleIdx="0" presStyleCnt="3">
        <dgm:presLayoutVars>
          <dgm:chMax val="0"/>
          <dgm:chPref val="0"/>
        </dgm:presLayoutVars>
      </dgm:prSet>
      <dgm:spPr/>
    </dgm:pt>
    <dgm:pt modelId="{E68396C7-CDEE-4F41-88B5-21C3E00F7D5D}" type="pres">
      <dgm:prSet presAssocID="{F19AB646-D8E3-423C-9909-2B8869A5AC8B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5616CD82-F853-4C60-9CF6-C8DB5D994E98}" type="pres">
      <dgm:prSet presAssocID="{F19AB646-D8E3-423C-9909-2B8869A5AC8B}" presName="ChildComposite" presStyleCnt="0"/>
      <dgm:spPr/>
    </dgm:pt>
    <dgm:pt modelId="{514DAEE1-2B11-4A2E-B81C-D8F2E0D452CB}" type="pres">
      <dgm:prSet presAssocID="{F19AB646-D8E3-423C-9909-2B8869A5AC8B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36D5DB3-5066-407E-B934-981A5685575D}" type="pres">
      <dgm:prSet presAssocID="{F19AB646-D8E3-423C-9909-2B8869A5AC8B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8F254ED3-50CE-4552-B01C-E56A7B6869BF}" type="pres">
      <dgm:prSet presAssocID="{212923E4-D39B-4E78-A290-11F0E9E5B03B}" presName="sibTrans" presStyleCnt="0"/>
      <dgm:spPr/>
    </dgm:pt>
    <dgm:pt modelId="{A9656786-DCDF-4711-BCA7-7E331812129D}" type="pres">
      <dgm:prSet presAssocID="{66D3137F-CE02-4B01-9061-EED878842539}" presName="composite" presStyleCnt="0">
        <dgm:presLayoutVars>
          <dgm:chMax val="1"/>
          <dgm:chPref val="1"/>
        </dgm:presLayoutVars>
      </dgm:prSet>
      <dgm:spPr/>
    </dgm:pt>
    <dgm:pt modelId="{750DC9EF-B9A8-4342-BBBC-7C6C023D6FD1}" type="pres">
      <dgm:prSet presAssocID="{66D3137F-CE02-4B01-9061-EED878842539}" presName="Accent" presStyleLbl="trAlignAcc1" presStyleIdx="1" presStyleCnt="3">
        <dgm:presLayoutVars>
          <dgm:chMax val="0"/>
          <dgm:chPref val="0"/>
        </dgm:presLayoutVars>
      </dgm:prSet>
      <dgm:spPr/>
    </dgm:pt>
    <dgm:pt modelId="{1BA91428-F196-4887-8988-6D687C915D75}" type="pres">
      <dgm:prSet presAssocID="{66D3137F-CE02-4B01-9061-EED87884253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E3E9EBFC-6441-46C8-B795-EC659A00B527}" type="pres">
      <dgm:prSet presAssocID="{66D3137F-CE02-4B01-9061-EED878842539}" presName="ChildComposite" presStyleCnt="0"/>
      <dgm:spPr/>
    </dgm:pt>
    <dgm:pt modelId="{758F514D-7B52-47AF-BF9F-CE63F9B34E20}" type="pres">
      <dgm:prSet presAssocID="{66D3137F-CE02-4B01-9061-EED878842539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798B752-959F-4533-90E7-B6D5C8F21FCD}" type="pres">
      <dgm:prSet presAssocID="{66D3137F-CE02-4B01-9061-EED878842539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7C6F6EDD-E3C5-4E73-AF1D-A4FDB13DB2E6}" type="pres">
      <dgm:prSet presAssocID="{D76120B9-57A4-4D5E-8864-6D2463F4566C}" presName="sibTrans" presStyleCnt="0"/>
      <dgm:spPr/>
    </dgm:pt>
    <dgm:pt modelId="{682A833F-91DA-47E2-A65E-620EDDA433AA}" type="pres">
      <dgm:prSet presAssocID="{3ADDB2FF-C613-4FE9-AA5D-C63D0632E184}" presName="composite" presStyleCnt="0">
        <dgm:presLayoutVars>
          <dgm:chMax val="1"/>
          <dgm:chPref val="1"/>
        </dgm:presLayoutVars>
      </dgm:prSet>
      <dgm:spPr/>
    </dgm:pt>
    <dgm:pt modelId="{5DBDE8CF-4416-4689-BFC3-2F49DFA5D42E}" type="pres">
      <dgm:prSet presAssocID="{3ADDB2FF-C613-4FE9-AA5D-C63D0632E184}" presName="Accent" presStyleLbl="trAlignAcc1" presStyleIdx="2" presStyleCnt="3">
        <dgm:presLayoutVars>
          <dgm:chMax val="0"/>
          <dgm:chPref val="0"/>
        </dgm:presLayoutVars>
      </dgm:prSet>
      <dgm:spPr/>
    </dgm:pt>
    <dgm:pt modelId="{3169695C-01D4-460E-83C6-D984B65BC1D8}" type="pres">
      <dgm:prSet presAssocID="{3ADDB2FF-C613-4FE9-AA5D-C63D0632E184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390CAD50-C4A9-413F-B7EF-645416FE7E6E}" type="pres">
      <dgm:prSet presAssocID="{3ADDB2FF-C613-4FE9-AA5D-C63D0632E184}" presName="ChildComposite" presStyleCnt="0"/>
      <dgm:spPr/>
    </dgm:pt>
    <dgm:pt modelId="{42A9E4AE-3D2A-4EAD-8EF0-0495C66F9754}" type="pres">
      <dgm:prSet presAssocID="{3ADDB2FF-C613-4FE9-AA5D-C63D0632E184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72BDE51-002A-40F3-A21D-6D5C6A87B73A}" type="pres">
      <dgm:prSet presAssocID="{3ADDB2FF-C613-4FE9-AA5D-C63D0632E184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34B8460B-F755-45EA-8CD2-EE33F558C5AE}" type="presOf" srcId="{F19AB646-D8E3-423C-9909-2B8869A5AC8B}" destId="{536D5DB3-5066-407E-B934-981A5685575D}" srcOrd="0" destOrd="0" presId="urn:microsoft.com/office/officeart/2008/layout/CaptionedPictures"/>
    <dgm:cxn modelId="{FF338615-E468-4570-B40C-5F12B422A514}" type="presOf" srcId="{89C2AC76-A2EA-48DD-A04A-1068A75D8CC5}" destId="{3D1191E4-39B9-4708-8A6D-D745B2A494FF}" srcOrd="0" destOrd="0" presId="urn:microsoft.com/office/officeart/2008/layout/CaptionedPictures"/>
    <dgm:cxn modelId="{D5CB4A17-7FA2-469C-BE34-42E7CC5DC89E}" srcId="{66D3137F-CE02-4B01-9061-EED878842539}" destId="{5CE1190D-94DA-4939-85CD-A53D17BD2271}" srcOrd="0" destOrd="0" parTransId="{4CE24A00-8423-46FE-9140-5B1CB403FD4A}" sibTransId="{B9752FFB-2403-4196-9A41-EE3B293E95AB}"/>
    <dgm:cxn modelId="{5AF44E26-2154-4B76-986E-3AD55003C1C0}" srcId="{89C2AC76-A2EA-48DD-A04A-1068A75D8CC5}" destId="{F19AB646-D8E3-423C-9909-2B8869A5AC8B}" srcOrd="0" destOrd="0" parTransId="{9D2879B4-DF7B-44FF-89DD-0BFD9960B809}" sibTransId="{212923E4-D39B-4E78-A290-11F0E9E5B03B}"/>
    <dgm:cxn modelId="{BE14412E-64C8-4696-B383-E47C3271E40A}" srcId="{F19AB646-D8E3-423C-9909-2B8869A5AC8B}" destId="{76EFBF20-A433-4522-96A4-A10AAD029495}" srcOrd="0" destOrd="0" parTransId="{1195FE6F-BC21-4E07-AF85-1BC78C6D6069}" sibTransId="{408155F2-3B64-4303-9BC9-4DE0447DC4EA}"/>
    <dgm:cxn modelId="{49FE7935-C103-4736-B94F-B9A3DBAF9220}" type="presOf" srcId="{76EFBF20-A433-4522-96A4-A10AAD029495}" destId="{514DAEE1-2B11-4A2E-B81C-D8F2E0D452CB}" srcOrd="0" destOrd="0" presId="urn:microsoft.com/office/officeart/2008/layout/CaptionedPictures"/>
    <dgm:cxn modelId="{03457947-9F0F-46A5-8FF5-2F66AF3EA2DD}" type="presOf" srcId="{5CE1190D-94DA-4939-85CD-A53D17BD2271}" destId="{758F514D-7B52-47AF-BF9F-CE63F9B34E20}" srcOrd="0" destOrd="0" presId="urn:microsoft.com/office/officeart/2008/layout/CaptionedPictures"/>
    <dgm:cxn modelId="{A4E5A278-37B1-438B-B7F0-1330DBC6B739}" type="presOf" srcId="{B942602F-F1DE-43B5-B25F-818CC5A98562}" destId="{42A9E4AE-3D2A-4EAD-8EF0-0495C66F9754}" srcOrd="0" destOrd="0" presId="urn:microsoft.com/office/officeart/2008/layout/CaptionedPictures"/>
    <dgm:cxn modelId="{C824E6B1-713A-46DA-B1C5-1F2F27C41572}" srcId="{89C2AC76-A2EA-48DD-A04A-1068A75D8CC5}" destId="{3ADDB2FF-C613-4FE9-AA5D-C63D0632E184}" srcOrd="2" destOrd="0" parTransId="{D40D1924-5340-492A-BE97-C8B501B405EB}" sibTransId="{889D25D8-60FC-49B9-A147-DA4176A4784C}"/>
    <dgm:cxn modelId="{36B3A4B6-6F1C-45B7-BC02-0BFDE938A913}" type="presOf" srcId="{66D3137F-CE02-4B01-9061-EED878842539}" destId="{1798B752-959F-4533-90E7-B6D5C8F21FCD}" srcOrd="0" destOrd="0" presId="urn:microsoft.com/office/officeart/2008/layout/CaptionedPictures"/>
    <dgm:cxn modelId="{AB0557BA-EA8D-4919-82CA-98200E045AAB}" srcId="{3ADDB2FF-C613-4FE9-AA5D-C63D0632E184}" destId="{B942602F-F1DE-43B5-B25F-818CC5A98562}" srcOrd="0" destOrd="0" parTransId="{EA5135D7-F98F-4286-AD4B-6AE78EC82E88}" sibTransId="{E63A4F8E-D5D7-48F1-8093-F30E7A7C2230}"/>
    <dgm:cxn modelId="{7416D8CB-9931-421C-8836-3AF94F2AFF00}" type="presOf" srcId="{3ADDB2FF-C613-4FE9-AA5D-C63D0632E184}" destId="{472BDE51-002A-40F3-A21D-6D5C6A87B73A}" srcOrd="0" destOrd="0" presId="urn:microsoft.com/office/officeart/2008/layout/CaptionedPictures"/>
    <dgm:cxn modelId="{18D88EFF-D1AB-449D-B412-B90217D48561}" srcId="{89C2AC76-A2EA-48DD-A04A-1068A75D8CC5}" destId="{66D3137F-CE02-4B01-9061-EED878842539}" srcOrd="1" destOrd="0" parTransId="{DB269F47-D894-491C-B14B-5BB84FDFA1B1}" sibTransId="{D76120B9-57A4-4D5E-8864-6D2463F4566C}"/>
    <dgm:cxn modelId="{919DCD52-027B-4545-8821-F50E61D4699B}" type="presParOf" srcId="{3D1191E4-39B9-4708-8A6D-D745B2A494FF}" destId="{F9C19BA2-E163-43B2-B3F5-355EAA274238}" srcOrd="0" destOrd="0" presId="urn:microsoft.com/office/officeart/2008/layout/CaptionedPictures"/>
    <dgm:cxn modelId="{6306ABA6-3A64-4B1D-B3BB-00964E69BF20}" type="presParOf" srcId="{F9C19BA2-E163-43B2-B3F5-355EAA274238}" destId="{CF7A9380-38E9-48BA-B80E-892BA8383FEF}" srcOrd="0" destOrd="0" presId="urn:microsoft.com/office/officeart/2008/layout/CaptionedPictures"/>
    <dgm:cxn modelId="{405931DC-E430-4EF6-85C1-291DDF06C62E}" type="presParOf" srcId="{F9C19BA2-E163-43B2-B3F5-355EAA274238}" destId="{E68396C7-CDEE-4F41-88B5-21C3E00F7D5D}" srcOrd="1" destOrd="0" presId="urn:microsoft.com/office/officeart/2008/layout/CaptionedPictures"/>
    <dgm:cxn modelId="{0F289072-575E-4A32-B086-180B64782FC9}" type="presParOf" srcId="{F9C19BA2-E163-43B2-B3F5-355EAA274238}" destId="{5616CD82-F853-4C60-9CF6-C8DB5D994E98}" srcOrd="2" destOrd="0" presId="urn:microsoft.com/office/officeart/2008/layout/CaptionedPictures"/>
    <dgm:cxn modelId="{F6EE4FA2-5CB3-40AE-8636-2F98FE9A07C2}" type="presParOf" srcId="{5616CD82-F853-4C60-9CF6-C8DB5D994E98}" destId="{514DAEE1-2B11-4A2E-B81C-D8F2E0D452CB}" srcOrd="0" destOrd="0" presId="urn:microsoft.com/office/officeart/2008/layout/CaptionedPictures"/>
    <dgm:cxn modelId="{F3BCBFCA-730A-4658-989E-C62E88CF809F}" type="presParOf" srcId="{5616CD82-F853-4C60-9CF6-C8DB5D994E98}" destId="{536D5DB3-5066-407E-B934-981A5685575D}" srcOrd="1" destOrd="0" presId="urn:microsoft.com/office/officeart/2008/layout/CaptionedPictures"/>
    <dgm:cxn modelId="{800E3650-CB73-45BB-B02E-20A24E971E77}" type="presParOf" srcId="{3D1191E4-39B9-4708-8A6D-D745B2A494FF}" destId="{8F254ED3-50CE-4552-B01C-E56A7B6869BF}" srcOrd="1" destOrd="0" presId="urn:microsoft.com/office/officeart/2008/layout/CaptionedPictures"/>
    <dgm:cxn modelId="{312F23F8-48FC-4DC1-A8A7-1453A18A8395}" type="presParOf" srcId="{3D1191E4-39B9-4708-8A6D-D745B2A494FF}" destId="{A9656786-DCDF-4711-BCA7-7E331812129D}" srcOrd="2" destOrd="0" presId="urn:microsoft.com/office/officeart/2008/layout/CaptionedPictures"/>
    <dgm:cxn modelId="{BF37A5E0-2DB8-47DD-B9E7-189E63FEC9BD}" type="presParOf" srcId="{A9656786-DCDF-4711-BCA7-7E331812129D}" destId="{750DC9EF-B9A8-4342-BBBC-7C6C023D6FD1}" srcOrd="0" destOrd="0" presId="urn:microsoft.com/office/officeart/2008/layout/CaptionedPictures"/>
    <dgm:cxn modelId="{0E68CC91-956F-493D-A676-795F48E5BC0A}" type="presParOf" srcId="{A9656786-DCDF-4711-BCA7-7E331812129D}" destId="{1BA91428-F196-4887-8988-6D687C915D75}" srcOrd="1" destOrd="0" presId="urn:microsoft.com/office/officeart/2008/layout/CaptionedPictures"/>
    <dgm:cxn modelId="{2C6CFAD1-982C-43F0-B183-FE7B4A9A269D}" type="presParOf" srcId="{A9656786-DCDF-4711-BCA7-7E331812129D}" destId="{E3E9EBFC-6441-46C8-B795-EC659A00B527}" srcOrd="2" destOrd="0" presId="urn:microsoft.com/office/officeart/2008/layout/CaptionedPictures"/>
    <dgm:cxn modelId="{F0EC5A40-9669-4472-AA0F-B9DCBBA866F9}" type="presParOf" srcId="{E3E9EBFC-6441-46C8-B795-EC659A00B527}" destId="{758F514D-7B52-47AF-BF9F-CE63F9B34E20}" srcOrd="0" destOrd="0" presId="urn:microsoft.com/office/officeart/2008/layout/CaptionedPictures"/>
    <dgm:cxn modelId="{64D3A7C9-C266-47A3-8BFC-26E3C7126688}" type="presParOf" srcId="{E3E9EBFC-6441-46C8-B795-EC659A00B527}" destId="{1798B752-959F-4533-90E7-B6D5C8F21FCD}" srcOrd="1" destOrd="0" presId="urn:microsoft.com/office/officeart/2008/layout/CaptionedPictures"/>
    <dgm:cxn modelId="{F421A41D-BD2D-4E01-93DF-FE0705C0C63C}" type="presParOf" srcId="{3D1191E4-39B9-4708-8A6D-D745B2A494FF}" destId="{7C6F6EDD-E3C5-4E73-AF1D-A4FDB13DB2E6}" srcOrd="3" destOrd="0" presId="urn:microsoft.com/office/officeart/2008/layout/CaptionedPictures"/>
    <dgm:cxn modelId="{0CABA86C-6BC8-4125-9F18-C17BC112FEDB}" type="presParOf" srcId="{3D1191E4-39B9-4708-8A6D-D745B2A494FF}" destId="{682A833F-91DA-47E2-A65E-620EDDA433AA}" srcOrd="4" destOrd="0" presId="urn:microsoft.com/office/officeart/2008/layout/CaptionedPictures"/>
    <dgm:cxn modelId="{386E754C-8A62-442B-AB03-9D5A52FF164C}" type="presParOf" srcId="{682A833F-91DA-47E2-A65E-620EDDA433AA}" destId="{5DBDE8CF-4416-4689-BFC3-2F49DFA5D42E}" srcOrd="0" destOrd="0" presId="urn:microsoft.com/office/officeart/2008/layout/CaptionedPictures"/>
    <dgm:cxn modelId="{53DFE293-5BA1-4D40-BECE-2D7B1B42B174}" type="presParOf" srcId="{682A833F-91DA-47E2-A65E-620EDDA433AA}" destId="{3169695C-01D4-460E-83C6-D984B65BC1D8}" srcOrd="1" destOrd="0" presId="urn:microsoft.com/office/officeart/2008/layout/CaptionedPictures"/>
    <dgm:cxn modelId="{24685527-3877-431D-AEEB-6D9F49228829}" type="presParOf" srcId="{682A833F-91DA-47E2-A65E-620EDDA433AA}" destId="{390CAD50-C4A9-413F-B7EF-645416FE7E6E}" srcOrd="2" destOrd="0" presId="urn:microsoft.com/office/officeart/2008/layout/CaptionedPictures"/>
    <dgm:cxn modelId="{29D920FD-60D2-4EB0-B230-15FAB5405276}" type="presParOf" srcId="{390CAD50-C4A9-413F-B7EF-645416FE7E6E}" destId="{42A9E4AE-3D2A-4EAD-8EF0-0495C66F9754}" srcOrd="0" destOrd="0" presId="urn:microsoft.com/office/officeart/2008/layout/CaptionedPictures"/>
    <dgm:cxn modelId="{C165DBED-1FB1-4A6F-896E-BCB4C872B305}" type="presParOf" srcId="{390CAD50-C4A9-413F-B7EF-645416FE7E6E}" destId="{472BDE51-002A-40F3-A21D-6D5C6A87B73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2AC76-A2EA-48DD-A04A-1068A75D8CC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19AB646-D8E3-423C-9909-2B8869A5AC8B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Altair 8800</a:t>
          </a:r>
        </a:p>
      </dgm:t>
    </dgm:pt>
    <dgm:pt modelId="{9D2879B4-DF7B-44FF-89DD-0BFD9960B809}" type="parTrans" cxnId="{5AF44E26-2154-4B76-986E-3AD55003C1C0}">
      <dgm:prSet/>
      <dgm:spPr/>
      <dgm:t>
        <a:bodyPr/>
        <a:lstStyle/>
        <a:p>
          <a:endParaRPr lang="en-GB"/>
        </a:p>
      </dgm:t>
    </dgm:pt>
    <dgm:pt modelId="{212923E4-D39B-4E78-A290-11F0E9E5B03B}" type="sibTrans" cxnId="{5AF44E26-2154-4B76-986E-3AD55003C1C0}">
      <dgm:prSet/>
      <dgm:spPr/>
      <dgm:t>
        <a:bodyPr/>
        <a:lstStyle/>
        <a:p>
          <a:endParaRPr lang="en-GB"/>
        </a:p>
      </dgm:t>
    </dgm:pt>
    <dgm:pt modelId="{76EFBF20-A433-4522-96A4-A10AAD02949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1975</a:t>
          </a:r>
        </a:p>
      </dgm:t>
    </dgm:pt>
    <dgm:pt modelId="{1195FE6F-BC21-4E07-AF85-1BC78C6D6069}" type="parTrans" cxnId="{BE14412E-64C8-4696-B383-E47C3271E40A}">
      <dgm:prSet/>
      <dgm:spPr/>
      <dgm:t>
        <a:bodyPr/>
        <a:lstStyle/>
        <a:p>
          <a:endParaRPr lang="en-GB"/>
        </a:p>
      </dgm:t>
    </dgm:pt>
    <dgm:pt modelId="{408155F2-3B64-4303-9BC9-4DE0447DC4EA}" type="sibTrans" cxnId="{BE14412E-64C8-4696-B383-E47C3271E40A}">
      <dgm:prSet/>
      <dgm:spPr/>
      <dgm:t>
        <a:bodyPr/>
        <a:lstStyle/>
        <a:p>
          <a:endParaRPr lang="en-GB"/>
        </a:p>
      </dgm:t>
    </dgm:pt>
    <dgm:pt modelId="{66D3137F-CE02-4B01-9061-EED878842539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IBM 5100</a:t>
          </a:r>
        </a:p>
      </dgm:t>
    </dgm:pt>
    <dgm:pt modelId="{DB269F47-D894-491C-B14B-5BB84FDFA1B1}" type="parTrans" cxnId="{18D88EFF-D1AB-449D-B412-B90217D48561}">
      <dgm:prSet/>
      <dgm:spPr/>
      <dgm:t>
        <a:bodyPr/>
        <a:lstStyle/>
        <a:p>
          <a:endParaRPr lang="en-GB"/>
        </a:p>
      </dgm:t>
    </dgm:pt>
    <dgm:pt modelId="{D76120B9-57A4-4D5E-8864-6D2463F4566C}" type="sibTrans" cxnId="{18D88EFF-D1AB-449D-B412-B90217D48561}">
      <dgm:prSet/>
      <dgm:spPr/>
      <dgm:t>
        <a:bodyPr/>
        <a:lstStyle/>
        <a:p>
          <a:endParaRPr lang="en-GB"/>
        </a:p>
      </dgm:t>
    </dgm:pt>
    <dgm:pt modelId="{5CE1190D-94DA-4939-85CD-A53D17BD227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1975</a:t>
          </a:r>
        </a:p>
      </dgm:t>
    </dgm:pt>
    <dgm:pt modelId="{4CE24A00-8423-46FE-9140-5B1CB403FD4A}" type="parTrans" cxnId="{D5CB4A17-7FA2-469C-BE34-42E7CC5DC89E}">
      <dgm:prSet/>
      <dgm:spPr/>
      <dgm:t>
        <a:bodyPr/>
        <a:lstStyle/>
        <a:p>
          <a:endParaRPr lang="en-GB"/>
        </a:p>
      </dgm:t>
    </dgm:pt>
    <dgm:pt modelId="{B9752FFB-2403-4196-9A41-EE3B293E95AB}" type="sibTrans" cxnId="{D5CB4A17-7FA2-469C-BE34-42E7CC5DC89E}">
      <dgm:prSet/>
      <dgm:spPr/>
      <dgm:t>
        <a:bodyPr/>
        <a:lstStyle/>
        <a:p>
          <a:endParaRPr lang="en-GB"/>
        </a:p>
      </dgm:t>
    </dgm:pt>
    <dgm:pt modelId="{3ADDB2FF-C613-4FE9-AA5D-C63D0632E184}">
      <dgm:prSet phldrT="[Text]"/>
      <dgm:spPr/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IBM PC</a:t>
          </a:r>
        </a:p>
      </dgm:t>
    </dgm:pt>
    <dgm:pt modelId="{D40D1924-5340-492A-BE97-C8B501B405EB}" type="parTrans" cxnId="{C824E6B1-713A-46DA-B1C5-1F2F27C41572}">
      <dgm:prSet/>
      <dgm:spPr/>
      <dgm:t>
        <a:bodyPr/>
        <a:lstStyle/>
        <a:p>
          <a:endParaRPr lang="en-GB"/>
        </a:p>
      </dgm:t>
    </dgm:pt>
    <dgm:pt modelId="{889D25D8-60FC-49B9-A147-DA4176A4784C}" type="sibTrans" cxnId="{C824E6B1-713A-46DA-B1C5-1F2F27C41572}">
      <dgm:prSet/>
      <dgm:spPr/>
      <dgm:t>
        <a:bodyPr/>
        <a:lstStyle/>
        <a:p>
          <a:endParaRPr lang="en-GB"/>
        </a:p>
      </dgm:t>
    </dgm:pt>
    <dgm:pt modelId="{B942602F-F1DE-43B5-B25F-818CC5A98562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Segoe UI Light" panose="020B0502040204020203" pitchFamily="34" charset="0"/>
              <a:cs typeface="Segoe UI Light" panose="020B0502040204020203" pitchFamily="34" charset="0"/>
            </a:rPr>
            <a:t>1981</a:t>
          </a:r>
        </a:p>
      </dgm:t>
    </dgm:pt>
    <dgm:pt modelId="{EA5135D7-F98F-4286-AD4B-6AE78EC82E88}" type="parTrans" cxnId="{AB0557BA-EA8D-4919-82CA-98200E045AAB}">
      <dgm:prSet/>
      <dgm:spPr/>
      <dgm:t>
        <a:bodyPr/>
        <a:lstStyle/>
        <a:p>
          <a:endParaRPr lang="en-GB"/>
        </a:p>
      </dgm:t>
    </dgm:pt>
    <dgm:pt modelId="{E63A4F8E-D5D7-48F1-8093-F30E7A7C2230}" type="sibTrans" cxnId="{AB0557BA-EA8D-4919-82CA-98200E045AAB}">
      <dgm:prSet/>
      <dgm:spPr/>
      <dgm:t>
        <a:bodyPr/>
        <a:lstStyle/>
        <a:p>
          <a:endParaRPr lang="en-GB"/>
        </a:p>
      </dgm:t>
    </dgm:pt>
    <dgm:pt modelId="{3D1191E4-39B9-4708-8A6D-D745B2A494FF}" type="pres">
      <dgm:prSet presAssocID="{89C2AC76-A2EA-48DD-A04A-1068A75D8CC5}" presName="Name0" presStyleCnt="0">
        <dgm:presLayoutVars>
          <dgm:chMax/>
          <dgm:chPref/>
          <dgm:dir/>
        </dgm:presLayoutVars>
      </dgm:prSet>
      <dgm:spPr/>
    </dgm:pt>
    <dgm:pt modelId="{F9C19BA2-E163-43B2-B3F5-355EAA274238}" type="pres">
      <dgm:prSet presAssocID="{F19AB646-D8E3-423C-9909-2B8869A5AC8B}" presName="composite" presStyleCnt="0">
        <dgm:presLayoutVars>
          <dgm:chMax val="1"/>
          <dgm:chPref val="1"/>
        </dgm:presLayoutVars>
      </dgm:prSet>
      <dgm:spPr/>
    </dgm:pt>
    <dgm:pt modelId="{CF7A9380-38E9-48BA-B80E-892BA8383FEF}" type="pres">
      <dgm:prSet presAssocID="{F19AB646-D8E3-423C-9909-2B8869A5AC8B}" presName="Accent" presStyleLbl="trAlignAcc1" presStyleIdx="0" presStyleCnt="3">
        <dgm:presLayoutVars>
          <dgm:chMax val="0"/>
          <dgm:chPref val="0"/>
        </dgm:presLayoutVars>
      </dgm:prSet>
      <dgm:spPr/>
    </dgm:pt>
    <dgm:pt modelId="{E68396C7-CDEE-4F41-88B5-21C3E00F7D5D}" type="pres">
      <dgm:prSet presAssocID="{F19AB646-D8E3-423C-9909-2B8869A5AC8B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5616CD82-F853-4C60-9CF6-C8DB5D994E98}" type="pres">
      <dgm:prSet presAssocID="{F19AB646-D8E3-423C-9909-2B8869A5AC8B}" presName="ChildComposite" presStyleCnt="0"/>
      <dgm:spPr/>
    </dgm:pt>
    <dgm:pt modelId="{514DAEE1-2B11-4A2E-B81C-D8F2E0D452CB}" type="pres">
      <dgm:prSet presAssocID="{F19AB646-D8E3-423C-9909-2B8869A5AC8B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36D5DB3-5066-407E-B934-981A5685575D}" type="pres">
      <dgm:prSet presAssocID="{F19AB646-D8E3-423C-9909-2B8869A5AC8B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8F254ED3-50CE-4552-B01C-E56A7B6869BF}" type="pres">
      <dgm:prSet presAssocID="{212923E4-D39B-4E78-A290-11F0E9E5B03B}" presName="sibTrans" presStyleCnt="0"/>
      <dgm:spPr/>
    </dgm:pt>
    <dgm:pt modelId="{A9656786-DCDF-4711-BCA7-7E331812129D}" type="pres">
      <dgm:prSet presAssocID="{66D3137F-CE02-4B01-9061-EED878842539}" presName="composite" presStyleCnt="0">
        <dgm:presLayoutVars>
          <dgm:chMax val="1"/>
          <dgm:chPref val="1"/>
        </dgm:presLayoutVars>
      </dgm:prSet>
      <dgm:spPr/>
    </dgm:pt>
    <dgm:pt modelId="{750DC9EF-B9A8-4342-BBBC-7C6C023D6FD1}" type="pres">
      <dgm:prSet presAssocID="{66D3137F-CE02-4B01-9061-EED878842539}" presName="Accent" presStyleLbl="trAlignAcc1" presStyleIdx="1" presStyleCnt="3">
        <dgm:presLayoutVars>
          <dgm:chMax val="0"/>
          <dgm:chPref val="0"/>
        </dgm:presLayoutVars>
      </dgm:prSet>
      <dgm:spPr/>
    </dgm:pt>
    <dgm:pt modelId="{1BA91428-F196-4887-8988-6D687C915D75}" type="pres">
      <dgm:prSet presAssocID="{66D3137F-CE02-4B01-9061-EED87884253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E3E9EBFC-6441-46C8-B795-EC659A00B527}" type="pres">
      <dgm:prSet presAssocID="{66D3137F-CE02-4B01-9061-EED878842539}" presName="ChildComposite" presStyleCnt="0"/>
      <dgm:spPr/>
    </dgm:pt>
    <dgm:pt modelId="{758F514D-7B52-47AF-BF9F-CE63F9B34E20}" type="pres">
      <dgm:prSet presAssocID="{66D3137F-CE02-4B01-9061-EED878842539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798B752-959F-4533-90E7-B6D5C8F21FCD}" type="pres">
      <dgm:prSet presAssocID="{66D3137F-CE02-4B01-9061-EED878842539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7C6F6EDD-E3C5-4E73-AF1D-A4FDB13DB2E6}" type="pres">
      <dgm:prSet presAssocID="{D76120B9-57A4-4D5E-8864-6D2463F4566C}" presName="sibTrans" presStyleCnt="0"/>
      <dgm:spPr/>
    </dgm:pt>
    <dgm:pt modelId="{682A833F-91DA-47E2-A65E-620EDDA433AA}" type="pres">
      <dgm:prSet presAssocID="{3ADDB2FF-C613-4FE9-AA5D-C63D0632E184}" presName="composite" presStyleCnt="0">
        <dgm:presLayoutVars>
          <dgm:chMax val="1"/>
          <dgm:chPref val="1"/>
        </dgm:presLayoutVars>
      </dgm:prSet>
      <dgm:spPr/>
    </dgm:pt>
    <dgm:pt modelId="{5DBDE8CF-4416-4689-BFC3-2F49DFA5D42E}" type="pres">
      <dgm:prSet presAssocID="{3ADDB2FF-C613-4FE9-AA5D-C63D0632E184}" presName="Accent" presStyleLbl="trAlignAcc1" presStyleIdx="2" presStyleCnt="3">
        <dgm:presLayoutVars>
          <dgm:chMax val="0"/>
          <dgm:chPref val="0"/>
        </dgm:presLayoutVars>
      </dgm:prSet>
      <dgm:spPr/>
    </dgm:pt>
    <dgm:pt modelId="{3169695C-01D4-460E-83C6-D984B65BC1D8}" type="pres">
      <dgm:prSet presAssocID="{3ADDB2FF-C613-4FE9-AA5D-C63D0632E184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390CAD50-C4A9-413F-B7EF-645416FE7E6E}" type="pres">
      <dgm:prSet presAssocID="{3ADDB2FF-C613-4FE9-AA5D-C63D0632E184}" presName="ChildComposite" presStyleCnt="0"/>
      <dgm:spPr/>
    </dgm:pt>
    <dgm:pt modelId="{42A9E4AE-3D2A-4EAD-8EF0-0495C66F9754}" type="pres">
      <dgm:prSet presAssocID="{3ADDB2FF-C613-4FE9-AA5D-C63D0632E184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72BDE51-002A-40F3-A21D-6D5C6A87B73A}" type="pres">
      <dgm:prSet presAssocID="{3ADDB2FF-C613-4FE9-AA5D-C63D0632E184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34B8460B-F755-45EA-8CD2-EE33F558C5AE}" type="presOf" srcId="{F19AB646-D8E3-423C-9909-2B8869A5AC8B}" destId="{536D5DB3-5066-407E-B934-981A5685575D}" srcOrd="0" destOrd="0" presId="urn:microsoft.com/office/officeart/2008/layout/CaptionedPictures"/>
    <dgm:cxn modelId="{FF338615-E468-4570-B40C-5F12B422A514}" type="presOf" srcId="{89C2AC76-A2EA-48DD-A04A-1068A75D8CC5}" destId="{3D1191E4-39B9-4708-8A6D-D745B2A494FF}" srcOrd="0" destOrd="0" presId="urn:microsoft.com/office/officeart/2008/layout/CaptionedPictures"/>
    <dgm:cxn modelId="{D5CB4A17-7FA2-469C-BE34-42E7CC5DC89E}" srcId="{66D3137F-CE02-4B01-9061-EED878842539}" destId="{5CE1190D-94DA-4939-85CD-A53D17BD2271}" srcOrd="0" destOrd="0" parTransId="{4CE24A00-8423-46FE-9140-5B1CB403FD4A}" sibTransId="{B9752FFB-2403-4196-9A41-EE3B293E95AB}"/>
    <dgm:cxn modelId="{5AF44E26-2154-4B76-986E-3AD55003C1C0}" srcId="{89C2AC76-A2EA-48DD-A04A-1068A75D8CC5}" destId="{F19AB646-D8E3-423C-9909-2B8869A5AC8B}" srcOrd="0" destOrd="0" parTransId="{9D2879B4-DF7B-44FF-89DD-0BFD9960B809}" sibTransId="{212923E4-D39B-4E78-A290-11F0E9E5B03B}"/>
    <dgm:cxn modelId="{BE14412E-64C8-4696-B383-E47C3271E40A}" srcId="{F19AB646-D8E3-423C-9909-2B8869A5AC8B}" destId="{76EFBF20-A433-4522-96A4-A10AAD029495}" srcOrd="0" destOrd="0" parTransId="{1195FE6F-BC21-4E07-AF85-1BC78C6D6069}" sibTransId="{408155F2-3B64-4303-9BC9-4DE0447DC4EA}"/>
    <dgm:cxn modelId="{49FE7935-C103-4736-B94F-B9A3DBAF9220}" type="presOf" srcId="{76EFBF20-A433-4522-96A4-A10AAD029495}" destId="{514DAEE1-2B11-4A2E-B81C-D8F2E0D452CB}" srcOrd="0" destOrd="0" presId="urn:microsoft.com/office/officeart/2008/layout/CaptionedPictures"/>
    <dgm:cxn modelId="{03457947-9F0F-46A5-8FF5-2F66AF3EA2DD}" type="presOf" srcId="{5CE1190D-94DA-4939-85CD-A53D17BD2271}" destId="{758F514D-7B52-47AF-BF9F-CE63F9B34E20}" srcOrd="0" destOrd="0" presId="urn:microsoft.com/office/officeart/2008/layout/CaptionedPictures"/>
    <dgm:cxn modelId="{A4E5A278-37B1-438B-B7F0-1330DBC6B739}" type="presOf" srcId="{B942602F-F1DE-43B5-B25F-818CC5A98562}" destId="{42A9E4AE-3D2A-4EAD-8EF0-0495C66F9754}" srcOrd="0" destOrd="0" presId="urn:microsoft.com/office/officeart/2008/layout/CaptionedPictures"/>
    <dgm:cxn modelId="{C824E6B1-713A-46DA-B1C5-1F2F27C41572}" srcId="{89C2AC76-A2EA-48DD-A04A-1068A75D8CC5}" destId="{3ADDB2FF-C613-4FE9-AA5D-C63D0632E184}" srcOrd="2" destOrd="0" parTransId="{D40D1924-5340-492A-BE97-C8B501B405EB}" sibTransId="{889D25D8-60FC-49B9-A147-DA4176A4784C}"/>
    <dgm:cxn modelId="{36B3A4B6-6F1C-45B7-BC02-0BFDE938A913}" type="presOf" srcId="{66D3137F-CE02-4B01-9061-EED878842539}" destId="{1798B752-959F-4533-90E7-B6D5C8F21FCD}" srcOrd="0" destOrd="0" presId="urn:microsoft.com/office/officeart/2008/layout/CaptionedPictures"/>
    <dgm:cxn modelId="{AB0557BA-EA8D-4919-82CA-98200E045AAB}" srcId="{3ADDB2FF-C613-4FE9-AA5D-C63D0632E184}" destId="{B942602F-F1DE-43B5-B25F-818CC5A98562}" srcOrd="0" destOrd="0" parTransId="{EA5135D7-F98F-4286-AD4B-6AE78EC82E88}" sibTransId="{E63A4F8E-D5D7-48F1-8093-F30E7A7C2230}"/>
    <dgm:cxn modelId="{7416D8CB-9931-421C-8836-3AF94F2AFF00}" type="presOf" srcId="{3ADDB2FF-C613-4FE9-AA5D-C63D0632E184}" destId="{472BDE51-002A-40F3-A21D-6D5C6A87B73A}" srcOrd="0" destOrd="0" presId="urn:microsoft.com/office/officeart/2008/layout/CaptionedPictures"/>
    <dgm:cxn modelId="{18D88EFF-D1AB-449D-B412-B90217D48561}" srcId="{89C2AC76-A2EA-48DD-A04A-1068A75D8CC5}" destId="{66D3137F-CE02-4B01-9061-EED878842539}" srcOrd="1" destOrd="0" parTransId="{DB269F47-D894-491C-B14B-5BB84FDFA1B1}" sibTransId="{D76120B9-57A4-4D5E-8864-6D2463F4566C}"/>
    <dgm:cxn modelId="{919DCD52-027B-4545-8821-F50E61D4699B}" type="presParOf" srcId="{3D1191E4-39B9-4708-8A6D-D745B2A494FF}" destId="{F9C19BA2-E163-43B2-B3F5-355EAA274238}" srcOrd="0" destOrd="0" presId="urn:microsoft.com/office/officeart/2008/layout/CaptionedPictures"/>
    <dgm:cxn modelId="{6306ABA6-3A64-4B1D-B3BB-00964E69BF20}" type="presParOf" srcId="{F9C19BA2-E163-43B2-B3F5-355EAA274238}" destId="{CF7A9380-38E9-48BA-B80E-892BA8383FEF}" srcOrd="0" destOrd="0" presId="urn:microsoft.com/office/officeart/2008/layout/CaptionedPictures"/>
    <dgm:cxn modelId="{405931DC-E430-4EF6-85C1-291DDF06C62E}" type="presParOf" srcId="{F9C19BA2-E163-43B2-B3F5-355EAA274238}" destId="{E68396C7-CDEE-4F41-88B5-21C3E00F7D5D}" srcOrd="1" destOrd="0" presId="urn:microsoft.com/office/officeart/2008/layout/CaptionedPictures"/>
    <dgm:cxn modelId="{0F289072-575E-4A32-B086-180B64782FC9}" type="presParOf" srcId="{F9C19BA2-E163-43B2-B3F5-355EAA274238}" destId="{5616CD82-F853-4C60-9CF6-C8DB5D994E98}" srcOrd="2" destOrd="0" presId="urn:microsoft.com/office/officeart/2008/layout/CaptionedPictures"/>
    <dgm:cxn modelId="{F6EE4FA2-5CB3-40AE-8636-2F98FE9A07C2}" type="presParOf" srcId="{5616CD82-F853-4C60-9CF6-C8DB5D994E98}" destId="{514DAEE1-2B11-4A2E-B81C-D8F2E0D452CB}" srcOrd="0" destOrd="0" presId="urn:microsoft.com/office/officeart/2008/layout/CaptionedPictures"/>
    <dgm:cxn modelId="{F3BCBFCA-730A-4658-989E-C62E88CF809F}" type="presParOf" srcId="{5616CD82-F853-4C60-9CF6-C8DB5D994E98}" destId="{536D5DB3-5066-407E-B934-981A5685575D}" srcOrd="1" destOrd="0" presId="urn:microsoft.com/office/officeart/2008/layout/CaptionedPictures"/>
    <dgm:cxn modelId="{800E3650-CB73-45BB-B02E-20A24E971E77}" type="presParOf" srcId="{3D1191E4-39B9-4708-8A6D-D745B2A494FF}" destId="{8F254ED3-50CE-4552-B01C-E56A7B6869BF}" srcOrd="1" destOrd="0" presId="urn:microsoft.com/office/officeart/2008/layout/CaptionedPictures"/>
    <dgm:cxn modelId="{312F23F8-48FC-4DC1-A8A7-1453A18A8395}" type="presParOf" srcId="{3D1191E4-39B9-4708-8A6D-D745B2A494FF}" destId="{A9656786-DCDF-4711-BCA7-7E331812129D}" srcOrd="2" destOrd="0" presId="urn:microsoft.com/office/officeart/2008/layout/CaptionedPictures"/>
    <dgm:cxn modelId="{BF37A5E0-2DB8-47DD-B9E7-189E63FEC9BD}" type="presParOf" srcId="{A9656786-DCDF-4711-BCA7-7E331812129D}" destId="{750DC9EF-B9A8-4342-BBBC-7C6C023D6FD1}" srcOrd="0" destOrd="0" presId="urn:microsoft.com/office/officeart/2008/layout/CaptionedPictures"/>
    <dgm:cxn modelId="{0E68CC91-956F-493D-A676-795F48E5BC0A}" type="presParOf" srcId="{A9656786-DCDF-4711-BCA7-7E331812129D}" destId="{1BA91428-F196-4887-8988-6D687C915D75}" srcOrd="1" destOrd="0" presId="urn:microsoft.com/office/officeart/2008/layout/CaptionedPictures"/>
    <dgm:cxn modelId="{2C6CFAD1-982C-43F0-B183-FE7B4A9A269D}" type="presParOf" srcId="{A9656786-DCDF-4711-BCA7-7E331812129D}" destId="{E3E9EBFC-6441-46C8-B795-EC659A00B527}" srcOrd="2" destOrd="0" presId="urn:microsoft.com/office/officeart/2008/layout/CaptionedPictures"/>
    <dgm:cxn modelId="{F0EC5A40-9669-4472-AA0F-B9DCBBA866F9}" type="presParOf" srcId="{E3E9EBFC-6441-46C8-B795-EC659A00B527}" destId="{758F514D-7B52-47AF-BF9F-CE63F9B34E20}" srcOrd="0" destOrd="0" presId="urn:microsoft.com/office/officeart/2008/layout/CaptionedPictures"/>
    <dgm:cxn modelId="{64D3A7C9-C266-47A3-8BFC-26E3C7126688}" type="presParOf" srcId="{E3E9EBFC-6441-46C8-B795-EC659A00B527}" destId="{1798B752-959F-4533-90E7-B6D5C8F21FCD}" srcOrd="1" destOrd="0" presId="urn:microsoft.com/office/officeart/2008/layout/CaptionedPictures"/>
    <dgm:cxn modelId="{F421A41D-BD2D-4E01-93DF-FE0705C0C63C}" type="presParOf" srcId="{3D1191E4-39B9-4708-8A6D-D745B2A494FF}" destId="{7C6F6EDD-E3C5-4E73-AF1D-A4FDB13DB2E6}" srcOrd="3" destOrd="0" presId="urn:microsoft.com/office/officeart/2008/layout/CaptionedPictures"/>
    <dgm:cxn modelId="{0CABA86C-6BC8-4125-9F18-C17BC112FEDB}" type="presParOf" srcId="{3D1191E4-39B9-4708-8A6D-D745B2A494FF}" destId="{682A833F-91DA-47E2-A65E-620EDDA433AA}" srcOrd="4" destOrd="0" presId="urn:microsoft.com/office/officeart/2008/layout/CaptionedPictures"/>
    <dgm:cxn modelId="{386E754C-8A62-442B-AB03-9D5A52FF164C}" type="presParOf" srcId="{682A833F-91DA-47E2-A65E-620EDDA433AA}" destId="{5DBDE8CF-4416-4689-BFC3-2F49DFA5D42E}" srcOrd="0" destOrd="0" presId="urn:microsoft.com/office/officeart/2008/layout/CaptionedPictures"/>
    <dgm:cxn modelId="{53DFE293-5BA1-4D40-BECE-2D7B1B42B174}" type="presParOf" srcId="{682A833F-91DA-47E2-A65E-620EDDA433AA}" destId="{3169695C-01D4-460E-83C6-D984B65BC1D8}" srcOrd="1" destOrd="0" presId="urn:microsoft.com/office/officeart/2008/layout/CaptionedPictures"/>
    <dgm:cxn modelId="{24685527-3877-431D-AEEB-6D9F49228829}" type="presParOf" srcId="{682A833F-91DA-47E2-A65E-620EDDA433AA}" destId="{390CAD50-C4A9-413F-B7EF-645416FE7E6E}" srcOrd="2" destOrd="0" presId="urn:microsoft.com/office/officeart/2008/layout/CaptionedPictures"/>
    <dgm:cxn modelId="{29D920FD-60D2-4EB0-B230-15FAB5405276}" type="presParOf" srcId="{390CAD50-C4A9-413F-B7EF-645416FE7E6E}" destId="{42A9E4AE-3D2A-4EAD-8EF0-0495C66F9754}" srcOrd="0" destOrd="0" presId="urn:microsoft.com/office/officeart/2008/layout/CaptionedPictures"/>
    <dgm:cxn modelId="{C165DBED-1FB1-4A6F-896E-BCB4C872B305}" type="presParOf" srcId="{390CAD50-C4A9-413F-B7EF-645416FE7E6E}" destId="{472BDE51-002A-40F3-A21D-6D5C6A87B73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DB73D3-8EB7-4F10-BAA2-9FBF0D3C25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C425E1-C87E-46CE-A6D5-9615002AF6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Red blood cell</a:t>
          </a:r>
        </a:p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7 </a:t>
          </a:r>
          <a:r>
            <a:rPr lang="en-GB" b="0" cap="none" baseline="0" dirty="0">
              <a:latin typeface="Segoe UI Light" panose="020B0502040204020203" pitchFamily="34" charset="0"/>
              <a:cs typeface="Segoe UI Light" panose="020B0502040204020203" pitchFamily="34" charset="0"/>
              <a:sym typeface="Symbol" panose="05050102010706020507" pitchFamily="18" charset="2"/>
            </a:rPr>
            <a:t>m</a:t>
          </a:r>
          <a:endParaRPr lang="en-US" b="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1436186A-A474-465B-B06F-5BE8B42D3295}" type="parTrans" cxnId="{87887AC6-9CC8-42FC-8700-A702FDF70EE1}">
      <dgm:prSet/>
      <dgm:spPr/>
      <dgm:t>
        <a:bodyPr/>
        <a:lstStyle/>
        <a:p>
          <a:endParaRPr lang="en-US"/>
        </a:p>
      </dgm:t>
    </dgm:pt>
    <dgm:pt modelId="{8172322A-CC82-4144-BA00-66AEFC3946C0}" type="sibTrans" cxnId="{87887AC6-9CC8-42FC-8700-A702FDF70EE1}">
      <dgm:prSet/>
      <dgm:spPr/>
      <dgm:t>
        <a:bodyPr/>
        <a:lstStyle/>
        <a:p>
          <a:endParaRPr lang="en-US"/>
        </a:p>
      </dgm:t>
    </dgm:pt>
    <dgm:pt modelId="{9A4C0E1C-3ABD-4435-A7D2-778AE9F746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HIV Virus</a:t>
          </a:r>
        </a:p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 120 nm</a:t>
          </a:r>
          <a:endParaRPr lang="en-US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05F8C4D-770E-4BD0-B683-B17F96C0F7CE}" type="parTrans" cxnId="{70AC5CCA-1AAC-4DE6-82DE-EE26FB8A51B6}">
      <dgm:prSet/>
      <dgm:spPr/>
      <dgm:t>
        <a:bodyPr/>
        <a:lstStyle/>
        <a:p>
          <a:endParaRPr lang="en-US"/>
        </a:p>
      </dgm:t>
    </dgm:pt>
    <dgm:pt modelId="{8F244499-E1F2-44BB-A2E6-F2D0C3627038}" type="sibTrans" cxnId="{70AC5CCA-1AAC-4DE6-82DE-EE26FB8A51B6}">
      <dgm:prSet/>
      <dgm:spPr/>
      <dgm:t>
        <a:bodyPr/>
        <a:lstStyle/>
        <a:p>
          <a:endParaRPr lang="en-US"/>
        </a:p>
      </dgm:t>
    </dgm:pt>
    <dgm:pt modelId="{AED73AC6-3A28-4965-B5D4-2A8B38220B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Typical Transistor</a:t>
          </a:r>
        </a:p>
        <a:p>
          <a:pPr>
            <a:lnSpc>
              <a:spcPct val="100000"/>
            </a:lnSpc>
            <a:defRPr cap="all"/>
          </a:pPr>
          <a:r>
            <a:rPr lang="en-GB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 14 nm</a:t>
          </a:r>
          <a:endParaRPr lang="en-US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A2CA168-5ECF-4D9B-B6F3-C42AE498DE50}" type="parTrans" cxnId="{DC4D7248-EAF8-4BC3-B8A6-E316EBBB1E0D}">
      <dgm:prSet/>
      <dgm:spPr/>
      <dgm:t>
        <a:bodyPr/>
        <a:lstStyle/>
        <a:p>
          <a:endParaRPr lang="en-US"/>
        </a:p>
      </dgm:t>
    </dgm:pt>
    <dgm:pt modelId="{116F9483-3E8E-4096-AB80-CC86DCCAEEA2}" type="sibTrans" cxnId="{DC4D7248-EAF8-4BC3-B8A6-E316EBBB1E0D}">
      <dgm:prSet/>
      <dgm:spPr/>
      <dgm:t>
        <a:bodyPr/>
        <a:lstStyle/>
        <a:p>
          <a:endParaRPr lang="en-US"/>
        </a:p>
      </dgm:t>
    </dgm:pt>
    <dgm:pt modelId="{3FFE516C-A78F-43BD-924E-61F3D5A7E814}" type="pres">
      <dgm:prSet presAssocID="{46DB73D3-8EB7-4F10-BAA2-9FBF0D3C2511}" presName="root" presStyleCnt="0">
        <dgm:presLayoutVars>
          <dgm:dir/>
          <dgm:resizeHandles val="exact"/>
        </dgm:presLayoutVars>
      </dgm:prSet>
      <dgm:spPr/>
    </dgm:pt>
    <dgm:pt modelId="{9FB32DF1-15C9-4394-B4A0-952420F6E542}" type="pres">
      <dgm:prSet presAssocID="{2FC425E1-C87E-46CE-A6D5-9615002AF6AB}" presName="compNode" presStyleCnt="0"/>
      <dgm:spPr/>
    </dgm:pt>
    <dgm:pt modelId="{64BDFC5D-9463-434B-9E83-A1FFFA994A1E}" type="pres">
      <dgm:prSet presAssocID="{2FC425E1-C87E-46CE-A6D5-9615002AF6AB}" presName="iconBgRect" presStyleLbl="bgShp" presStyleIdx="0" presStyleCnt="3"/>
      <dgm:spPr>
        <a:solidFill>
          <a:schemeClr val="accent5">
            <a:lumMod val="60000"/>
            <a:lumOff val="40000"/>
          </a:schemeClr>
        </a:solidFill>
      </dgm:spPr>
    </dgm:pt>
    <dgm:pt modelId="{861B28A8-E56C-4B39-8BDF-FEA48B104292}" type="pres">
      <dgm:prSet presAssocID="{2FC425E1-C87E-46CE-A6D5-9615002AF6AB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61" b="89844" l="1953" r="98242">
                        <a14:foregroundMark x1="60938" y1="35156" x2="60938" y2="35156"/>
                        <a14:foregroundMark x1="77930" y1="59570" x2="77930" y2="59570"/>
                        <a14:foregroundMark x1="9961" y1="59180" x2="9961" y2="59180"/>
                        <a14:foregroundMark x1="2148" y1="57031" x2="2148" y2="57031"/>
                        <a14:foregroundMark x1="98242" y1="55078" x2="98242" y2="5507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Clockwise curve"/>
        </a:ext>
      </dgm:extLst>
    </dgm:pt>
    <dgm:pt modelId="{1F5282B9-0C5B-4E07-86BD-6B79333C6F7D}" type="pres">
      <dgm:prSet presAssocID="{2FC425E1-C87E-46CE-A6D5-9615002AF6AB}" presName="spaceRect" presStyleCnt="0"/>
      <dgm:spPr/>
    </dgm:pt>
    <dgm:pt modelId="{CCEBE58C-B0F0-4D0F-AB3A-F6ABAEAA8AE2}" type="pres">
      <dgm:prSet presAssocID="{2FC425E1-C87E-46CE-A6D5-9615002AF6AB}" presName="textRect" presStyleLbl="revTx" presStyleIdx="0" presStyleCnt="3">
        <dgm:presLayoutVars>
          <dgm:chMax val="1"/>
          <dgm:chPref val="1"/>
        </dgm:presLayoutVars>
      </dgm:prSet>
      <dgm:spPr/>
    </dgm:pt>
    <dgm:pt modelId="{B4FE5B89-C887-4EBF-8743-5FEF22A1D15C}" type="pres">
      <dgm:prSet presAssocID="{8172322A-CC82-4144-BA00-66AEFC3946C0}" presName="sibTrans" presStyleCnt="0"/>
      <dgm:spPr/>
    </dgm:pt>
    <dgm:pt modelId="{86578699-4685-4A02-83C8-0154116882E2}" type="pres">
      <dgm:prSet presAssocID="{9A4C0E1C-3ABD-4435-A7D2-778AE9F74641}" presName="compNode" presStyleCnt="0"/>
      <dgm:spPr/>
    </dgm:pt>
    <dgm:pt modelId="{70F7C2B5-700A-4161-A985-D1A5FBC3CB2C}" type="pres">
      <dgm:prSet presAssocID="{9A4C0E1C-3ABD-4435-A7D2-778AE9F74641}" presName="iconBgRect" presStyleLbl="bgShp" presStyleIdx="1" presStyleCnt="3"/>
      <dgm:spPr>
        <a:solidFill>
          <a:schemeClr val="accent5">
            <a:lumMod val="60000"/>
            <a:lumOff val="40000"/>
          </a:schemeClr>
        </a:solidFill>
      </dgm:spPr>
    </dgm:pt>
    <dgm:pt modelId="{B8623746-F0EB-4C57-B781-D0827B3D7BEF}" type="pres">
      <dgm:prSet presAssocID="{9A4C0E1C-3ABD-4435-A7D2-778AE9F74641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8" b="87940" l="3614" r="96988">
                        <a14:foregroundMark x1="10843" y1="21608" x2="10843" y2="21608"/>
                        <a14:foregroundMark x1="10843" y1="67839" x2="10843" y2="67839"/>
                        <a14:foregroundMark x1="49398" y1="83920" x2="49398" y2="83920"/>
                        <a14:foregroundMark x1="96988" y1="32161" x2="96988" y2="32161"/>
                        <a14:foregroundMark x1="51205" y1="17588" x2="51205" y2="17588"/>
                        <a14:foregroundMark x1="4819" y1="28141" x2="4819" y2="28141"/>
                        <a14:foregroundMark x1="51205" y1="4020" x2="51205" y2="4020"/>
                        <a14:foregroundMark x1="50602" y1="88442" x2="50602" y2="88442"/>
                        <a14:foregroundMark x1="3614" y1="66332" x2="3614" y2="663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318673C6-219F-4D54-A239-FA20BA382425}" type="pres">
      <dgm:prSet presAssocID="{9A4C0E1C-3ABD-4435-A7D2-778AE9F74641}" presName="spaceRect" presStyleCnt="0"/>
      <dgm:spPr/>
    </dgm:pt>
    <dgm:pt modelId="{3A3A6A80-0824-426F-BF70-C38F047E0AB4}" type="pres">
      <dgm:prSet presAssocID="{9A4C0E1C-3ABD-4435-A7D2-778AE9F74641}" presName="textRect" presStyleLbl="revTx" presStyleIdx="1" presStyleCnt="3">
        <dgm:presLayoutVars>
          <dgm:chMax val="1"/>
          <dgm:chPref val="1"/>
        </dgm:presLayoutVars>
      </dgm:prSet>
      <dgm:spPr/>
    </dgm:pt>
    <dgm:pt modelId="{CD0B5273-1C74-43D0-A19F-E238DA4761A0}" type="pres">
      <dgm:prSet presAssocID="{8F244499-E1F2-44BB-A2E6-F2D0C3627038}" presName="sibTrans" presStyleCnt="0"/>
      <dgm:spPr/>
    </dgm:pt>
    <dgm:pt modelId="{FAE53FA5-8882-41FA-A6D5-A4C3620C3508}" type="pres">
      <dgm:prSet presAssocID="{AED73AC6-3A28-4965-B5D4-2A8B38220B01}" presName="compNode" presStyleCnt="0"/>
      <dgm:spPr/>
    </dgm:pt>
    <dgm:pt modelId="{6A41D584-ADF8-4B18-99A4-1CFFCEB20E5A}" type="pres">
      <dgm:prSet presAssocID="{AED73AC6-3A28-4965-B5D4-2A8B38220B01}" presName="iconBgRect" presStyleLbl="bgShp" presStyleIdx="2" presStyleCnt="3"/>
      <dgm:spPr>
        <a:solidFill>
          <a:schemeClr val="accent5">
            <a:lumMod val="60000"/>
            <a:lumOff val="40000"/>
          </a:schemeClr>
        </a:solidFill>
      </dgm:spPr>
    </dgm:pt>
    <dgm:pt modelId="{4FE73DB0-1F34-429B-B156-E25AAFC43606}" type="pres">
      <dgm:prSet presAssocID="{AED73AC6-3A28-4965-B5D4-2A8B38220B01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8667" l="9778" r="89778">
                        <a14:foregroundMark x1="30222" y1="10667" x2="30222" y2="10667"/>
                        <a14:foregroundMark x1="54222" y1="5333" x2="54222" y2="5333"/>
                        <a14:foregroundMark x1="54222" y1="5333" x2="54222" y2="5333"/>
                        <a14:foregroundMark x1="49333" y1="20889" x2="49333" y2="20889"/>
                        <a14:foregroundMark x1="49333" y1="3111" x2="49333" y2="3111"/>
                        <a14:foregroundMark x1="67111" y1="80444" x2="67111" y2="80444"/>
                        <a14:foregroundMark x1="64444" y1="98667" x2="64444" y2="98667"/>
                        <a14:foregroundMark x1="49778" y1="88000" x2="49778" y2="88000"/>
                        <a14:foregroundMark x1="33333" y1="91556" x2="33333" y2="9155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B1DF41EB-496D-41E0-82BC-F25EF96FE04D}" type="pres">
      <dgm:prSet presAssocID="{AED73AC6-3A28-4965-B5D4-2A8B38220B01}" presName="spaceRect" presStyleCnt="0"/>
      <dgm:spPr/>
    </dgm:pt>
    <dgm:pt modelId="{D26E2A7B-5088-41FB-8B6E-5FD1E9DE212D}" type="pres">
      <dgm:prSet presAssocID="{AED73AC6-3A28-4965-B5D4-2A8B38220B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9C9F43-46C5-4F27-AE27-A07E3632D9D0}" type="presOf" srcId="{2FC425E1-C87E-46CE-A6D5-9615002AF6AB}" destId="{CCEBE58C-B0F0-4D0F-AB3A-F6ABAEAA8AE2}" srcOrd="0" destOrd="0" presId="urn:microsoft.com/office/officeart/2018/5/layout/IconCircleLabelList"/>
    <dgm:cxn modelId="{DC4D7248-EAF8-4BC3-B8A6-E316EBBB1E0D}" srcId="{46DB73D3-8EB7-4F10-BAA2-9FBF0D3C2511}" destId="{AED73AC6-3A28-4965-B5D4-2A8B38220B01}" srcOrd="2" destOrd="0" parTransId="{7A2CA168-5ECF-4D9B-B6F3-C42AE498DE50}" sibTransId="{116F9483-3E8E-4096-AB80-CC86DCCAEEA2}"/>
    <dgm:cxn modelId="{0482E1A0-EEEA-45F4-BAEB-60ACA723635B}" type="presOf" srcId="{46DB73D3-8EB7-4F10-BAA2-9FBF0D3C2511}" destId="{3FFE516C-A78F-43BD-924E-61F3D5A7E814}" srcOrd="0" destOrd="0" presId="urn:microsoft.com/office/officeart/2018/5/layout/IconCircleLabelList"/>
    <dgm:cxn modelId="{87887AC6-9CC8-42FC-8700-A702FDF70EE1}" srcId="{46DB73D3-8EB7-4F10-BAA2-9FBF0D3C2511}" destId="{2FC425E1-C87E-46CE-A6D5-9615002AF6AB}" srcOrd="0" destOrd="0" parTransId="{1436186A-A474-465B-B06F-5BE8B42D3295}" sibTransId="{8172322A-CC82-4144-BA00-66AEFC3946C0}"/>
    <dgm:cxn modelId="{E1C156C7-3C39-49B2-8E97-DC9D66E74CA3}" type="presOf" srcId="{9A4C0E1C-3ABD-4435-A7D2-778AE9F74641}" destId="{3A3A6A80-0824-426F-BF70-C38F047E0AB4}" srcOrd="0" destOrd="0" presId="urn:microsoft.com/office/officeart/2018/5/layout/IconCircleLabelList"/>
    <dgm:cxn modelId="{70AC5CCA-1AAC-4DE6-82DE-EE26FB8A51B6}" srcId="{46DB73D3-8EB7-4F10-BAA2-9FBF0D3C2511}" destId="{9A4C0E1C-3ABD-4435-A7D2-778AE9F74641}" srcOrd="1" destOrd="0" parTransId="{605F8C4D-770E-4BD0-B683-B17F96C0F7CE}" sibTransId="{8F244499-E1F2-44BB-A2E6-F2D0C3627038}"/>
    <dgm:cxn modelId="{DCFD65E9-0FBE-4ADB-8766-89A74FB5CD7F}" type="presOf" srcId="{AED73AC6-3A28-4965-B5D4-2A8B38220B01}" destId="{D26E2A7B-5088-41FB-8B6E-5FD1E9DE212D}" srcOrd="0" destOrd="0" presId="urn:microsoft.com/office/officeart/2018/5/layout/IconCircleLabelList"/>
    <dgm:cxn modelId="{E95AC46A-9337-47A9-8D4B-62800C11B7E3}" type="presParOf" srcId="{3FFE516C-A78F-43BD-924E-61F3D5A7E814}" destId="{9FB32DF1-15C9-4394-B4A0-952420F6E542}" srcOrd="0" destOrd="0" presId="urn:microsoft.com/office/officeart/2018/5/layout/IconCircleLabelList"/>
    <dgm:cxn modelId="{F9343675-F219-4FF5-9EB2-F0372808E94E}" type="presParOf" srcId="{9FB32DF1-15C9-4394-B4A0-952420F6E542}" destId="{64BDFC5D-9463-434B-9E83-A1FFFA994A1E}" srcOrd="0" destOrd="0" presId="urn:microsoft.com/office/officeart/2018/5/layout/IconCircleLabelList"/>
    <dgm:cxn modelId="{A4087EC9-F15C-4635-9C74-9FEC54A5B2B9}" type="presParOf" srcId="{9FB32DF1-15C9-4394-B4A0-952420F6E542}" destId="{861B28A8-E56C-4B39-8BDF-FEA48B104292}" srcOrd="1" destOrd="0" presId="urn:microsoft.com/office/officeart/2018/5/layout/IconCircleLabelList"/>
    <dgm:cxn modelId="{5825EA5B-DE9A-4911-970D-6CE7DCCFE944}" type="presParOf" srcId="{9FB32DF1-15C9-4394-B4A0-952420F6E542}" destId="{1F5282B9-0C5B-4E07-86BD-6B79333C6F7D}" srcOrd="2" destOrd="0" presId="urn:microsoft.com/office/officeart/2018/5/layout/IconCircleLabelList"/>
    <dgm:cxn modelId="{2998DB88-D50C-4C48-8FDC-A31EB98C32A5}" type="presParOf" srcId="{9FB32DF1-15C9-4394-B4A0-952420F6E542}" destId="{CCEBE58C-B0F0-4D0F-AB3A-F6ABAEAA8AE2}" srcOrd="3" destOrd="0" presId="urn:microsoft.com/office/officeart/2018/5/layout/IconCircleLabelList"/>
    <dgm:cxn modelId="{B3498E51-4805-471D-8D83-ACD7BA05DAE6}" type="presParOf" srcId="{3FFE516C-A78F-43BD-924E-61F3D5A7E814}" destId="{B4FE5B89-C887-4EBF-8743-5FEF22A1D15C}" srcOrd="1" destOrd="0" presId="urn:microsoft.com/office/officeart/2018/5/layout/IconCircleLabelList"/>
    <dgm:cxn modelId="{30BFF532-A04F-4D83-AC46-A744E2042315}" type="presParOf" srcId="{3FFE516C-A78F-43BD-924E-61F3D5A7E814}" destId="{86578699-4685-4A02-83C8-0154116882E2}" srcOrd="2" destOrd="0" presId="urn:microsoft.com/office/officeart/2018/5/layout/IconCircleLabelList"/>
    <dgm:cxn modelId="{8D77F8F9-C605-43ED-A4B6-B8AD0769062E}" type="presParOf" srcId="{86578699-4685-4A02-83C8-0154116882E2}" destId="{70F7C2B5-700A-4161-A985-D1A5FBC3CB2C}" srcOrd="0" destOrd="0" presId="urn:microsoft.com/office/officeart/2018/5/layout/IconCircleLabelList"/>
    <dgm:cxn modelId="{D6CE7B79-C0D9-43CE-8648-833C4297CDFD}" type="presParOf" srcId="{86578699-4685-4A02-83C8-0154116882E2}" destId="{B8623746-F0EB-4C57-B781-D0827B3D7BEF}" srcOrd="1" destOrd="0" presId="urn:microsoft.com/office/officeart/2018/5/layout/IconCircleLabelList"/>
    <dgm:cxn modelId="{224DA121-511F-4922-B34D-624259198230}" type="presParOf" srcId="{86578699-4685-4A02-83C8-0154116882E2}" destId="{318673C6-219F-4D54-A239-FA20BA382425}" srcOrd="2" destOrd="0" presId="urn:microsoft.com/office/officeart/2018/5/layout/IconCircleLabelList"/>
    <dgm:cxn modelId="{F563C939-5B75-4009-83F8-E16F2537B23E}" type="presParOf" srcId="{86578699-4685-4A02-83C8-0154116882E2}" destId="{3A3A6A80-0824-426F-BF70-C38F047E0AB4}" srcOrd="3" destOrd="0" presId="urn:microsoft.com/office/officeart/2018/5/layout/IconCircleLabelList"/>
    <dgm:cxn modelId="{4F0EB41C-AA7D-416E-80B8-3600F1DEE761}" type="presParOf" srcId="{3FFE516C-A78F-43BD-924E-61F3D5A7E814}" destId="{CD0B5273-1C74-43D0-A19F-E238DA4761A0}" srcOrd="3" destOrd="0" presId="urn:microsoft.com/office/officeart/2018/5/layout/IconCircleLabelList"/>
    <dgm:cxn modelId="{EF1294BF-7FB9-4F59-BA73-650650C643F7}" type="presParOf" srcId="{3FFE516C-A78F-43BD-924E-61F3D5A7E814}" destId="{FAE53FA5-8882-41FA-A6D5-A4C3620C3508}" srcOrd="4" destOrd="0" presId="urn:microsoft.com/office/officeart/2018/5/layout/IconCircleLabelList"/>
    <dgm:cxn modelId="{887E913E-E5EE-47D5-84C8-E2E956C01BD6}" type="presParOf" srcId="{FAE53FA5-8882-41FA-A6D5-A4C3620C3508}" destId="{6A41D584-ADF8-4B18-99A4-1CFFCEB20E5A}" srcOrd="0" destOrd="0" presId="urn:microsoft.com/office/officeart/2018/5/layout/IconCircleLabelList"/>
    <dgm:cxn modelId="{9F07ECB6-ABFE-49DE-9725-3CDBD4C20120}" type="presParOf" srcId="{FAE53FA5-8882-41FA-A6D5-A4C3620C3508}" destId="{4FE73DB0-1F34-429B-B156-E25AAFC43606}" srcOrd="1" destOrd="0" presId="urn:microsoft.com/office/officeart/2018/5/layout/IconCircleLabelList"/>
    <dgm:cxn modelId="{DC2B48AD-9872-4D5E-93BB-C4144389EB6D}" type="presParOf" srcId="{FAE53FA5-8882-41FA-A6D5-A4C3620C3508}" destId="{B1DF41EB-496D-41E0-82BC-F25EF96FE04D}" srcOrd="2" destOrd="0" presId="urn:microsoft.com/office/officeart/2018/5/layout/IconCircleLabelList"/>
    <dgm:cxn modelId="{10281407-09C4-4BE0-996C-254B0EE06575}" type="presParOf" srcId="{FAE53FA5-8882-41FA-A6D5-A4C3620C3508}" destId="{D26E2A7B-5088-41FB-8B6E-5FD1E9DE21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DB73D3-8EB7-4F10-BAA2-9FBF0D3C25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C425E1-C87E-46CE-A6D5-9615002AF6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Encryption</a:t>
          </a:r>
        </a:p>
      </dgm:t>
    </dgm:pt>
    <dgm:pt modelId="{1436186A-A474-465B-B06F-5BE8B42D3295}" type="parTrans" cxnId="{87887AC6-9CC8-42FC-8700-A702FDF70EE1}">
      <dgm:prSet/>
      <dgm:spPr/>
      <dgm:t>
        <a:bodyPr/>
        <a:lstStyle/>
        <a:p>
          <a:endParaRPr lang="en-US"/>
        </a:p>
      </dgm:t>
    </dgm:pt>
    <dgm:pt modelId="{8172322A-CC82-4144-BA00-66AEFC3946C0}" type="sibTrans" cxnId="{87887AC6-9CC8-42FC-8700-A702FDF70EE1}">
      <dgm:prSet/>
      <dgm:spPr/>
      <dgm:t>
        <a:bodyPr/>
        <a:lstStyle/>
        <a:p>
          <a:endParaRPr lang="en-US"/>
        </a:p>
      </dgm:t>
    </dgm:pt>
    <dgm:pt modelId="{9A4C0E1C-3ABD-4435-A7D2-778AE9F746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Databases</a:t>
          </a:r>
        </a:p>
      </dgm:t>
    </dgm:pt>
    <dgm:pt modelId="{605F8C4D-770E-4BD0-B683-B17F96C0F7CE}" type="parTrans" cxnId="{70AC5CCA-1AAC-4DE6-82DE-EE26FB8A51B6}">
      <dgm:prSet/>
      <dgm:spPr/>
      <dgm:t>
        <a:bodyPr/>
        <a:lstStyle/>
        <a:p>
          <a:endParaRPr lang="en-US"/>
        </a:p>
      </dgm:t>
    </dgm:pt>
    <dgm:pt modelId="{8F244499-E1F2-44BB-A2E6-F2D0C3627038}" type="sibTrans" cxnId="{70AC5CCA-1AAC-4DE6-82DE-EE26FB8A51B6}">
      <dgm:prSet/>
      <dgm:spPr/>
      <dgm:t>
        <a:bodyPr/>
        <a:lstStyle/>
        <a:p>
          <a:endParaRPr lang="en-US"/>
        </a:p>
      </dgm:t>
    </dgm:pt>
    <dgm:pt modelId="{AED73AC6-3A28-4965-B5D4-2A8B38220B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Fast Processing Times</a:t>
          </a:r>
        </a:p>
      </dgm:t>
    </dgm:pt>
    <dgm:pt modelId="{7A2CA168-5ECF-4D9B-B6F3-C42AE498DE50}" type="parTrans" cxnId="{DC4D7248-EAF8-4BC3-B8A6-E316EBBB1E0D}">
      <dgm:prSet/>
      <dgm:spPr/>
      <dgm:t>
        <a:bodyPr/>
        <a:lstStyle/>
        <a:p>
          <a:endParaRPr lang="en-US"/>
        </a:p>
      </dgm:t>
    </dgm:pt>
    <dgm:pt modelId="{116F9483-3E8E-4096-AB80-CC86DCCAEEA2}" type="sibTrans" cxnId="{DC4D7248-EAF8-4BC3-B8A6-E316EBBB1E0D}">
      <dgm:prSet/>
      <dgm:spPr/>
      <dgm:t>
        <a:bodyPr/>
        <a:lstStyle/>
        <a:p>
          <a:endParaRPr lang="en-US"/>
        </a:p>
      </dgm:t>
    </dgm:pt>
    <dgm:pt modelId="{3FFE516C-A78F-43BD-924E-61F3D5A7E814}" type="pres">
      <dgm:prSet presAssocID="{46DB73D3-8EB7-4F10-BAA2-9FBF0D3C2511}" presName="root" presStyleCnt="0">
        <dgm:presLayoutVars>
          <dgm:dir/>
          <dgm:resizeHandles val="exact"/>
        </dgm:presLayoutVars>
      </dgm:prSet>
      <dgm:spPr/>
    </dgm:pt>
    <dgm:pt modelId="{9FB32DF1-15C9-4394-B4A0-952420F6E542}" type="pres">
      <dgm:prSet presAssocID="{2FC425E1-C87E-46CE-A6D5-9615002AF6AB}" presName="compNode" presStyleCnt="0"/>
      <dgm:spPr/>
    </dgm:pt>
    <dgm:pt modelId="{64BDFC5D-9463-434B-9E83-A1FFFA994A1E}" type="pres">
      <dgm:prSet presAssocID="{2FC425E1-C87E-46CE-A6D5-9615002AF6AB}" presName="iconBgRect" presStyleLbl="bgShp" presStyleIdx="0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861B28A8-E56C-4B39-8BDF-FEA48B104292}" type="pres">
      <dgm:prSet presAssocID="{2FC425E1-C87E-46CE-A6D5-9615002AF6AB}" presName="iconRect" presStyleLbl="node1" presStyleIdx="0" presStyleCnt="3" custLinFactNeighborX="1773" custLinFactNeighborY="31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1F5282B9-0C5B-4E07-86BD-6B79333C6F7D}" type="pres">
      <dgm:prSet presAssocID="{2FC425E1-C87E-46CE-A6D5-9615002AF6AB}" presName="spaceRect" presStyleCnt="0"/>
      <dgm:spPr/>
    </dgm:pt>
    <dgm:pt modelId="{CCEBE58C-B0F0-4D0F-AB3A-F6ABAEAA8AE2}" type="pres">
      <dgm:prSet presAssocID="{2FC425E1-C87E-46CE-A6D5-9615002AF6AB}" presName="textRect" presStyleLbl="revTx" presStyleIdx="0" presStyleCnt="3">
        <dgm:presLayoutVars>
          <dgm:chMax val="1"/>
          <dgm:chPref val="1"/>
        </dgm:presLayoutVars>
      </dgm:prSet>
      <dgm:spPr/>
    </dgm:pt>
    <dgm:pt modelId="{B4FE5B89-C887-4EBF-8743-5FEF22A1D15C}" type="pres">
      <dgm:prSet presAssocID="{8172322A-CC82-4144-BA00-66AEFC3946C0}" presName="sibTrans" presStyleCnt="0"/>
      <dgm:spPr/>
    </dgm:pt>
    <dgm:pt modelId="{86578699-4685-4A02-83C8-0154116882E2}" type="pres">
      <dgm:prSet presAssocID="{9A4C0E1C-3ABD-4435-A7D2-778AE9F74641}" presName="compNode" presStyleCnt="0"/>
      <dgm:spPr/>
    </dgm:pt>
    <dgm:pt modelId="{70F7C2B5-700A-4161-A985-D1A5FBC3CB2C}" type="pres">
      <dgm:prSet presAssocID="{9A4C0E1C-3ABD-4435-A7D2-778AE9F74641}" presName="iconBgRect" presStyleLbl="bgShp" presStyleIdx="1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B8623746-F0EB-4C57-B781-D0827B3D7BEF}" type="pres">
      <dgm:prSet presAssocID="{9A4C0E1C-3ABD-4435-A7D2-778AE9F746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8673C6-219F-4D54-A239-FA20BA382425}" type="pres">
      <dgm:prSet presAssocID="{9A4C0E1C-3ABD-4435-A7D2-778AE9F74641}" presName="spaceRect" presStyleCnt="0"/>
      <dgm:spPr/>
    </dgm:pt>
    <dgm:pt modelId="{3A3A6A80-0824-426F-BF70-C38F047E0AB4}" type="pres">
      <dgm:prSet presAssocID="{9A4C0E1C-3ABD-4435-A7D2-778AE9F74641}" presName="textRect" presStyleLbl="revTx" presStyleIdx="1" presStyleCnt="3">
        <dgm:presLayoutVars>
          <dgm:chMax val="1"/>
          <dgm:chPref val="1"/>
        </dgm:presLayoutVars>
      </dgm:prSet>
      <dgm:spPr/>
    </dgm:pt>
    <dgm:pt modelId="{CD0B5273-1C74-43D0-A19F-E238DA4761A0}" type="pres">
      <dgm:prSet presAssocID="{8F244499-E1F2-44BB-A2E6-F2D0C3627038}" presName="sibTrans" presStyleCnt="0"/>
      <dgm:spPr/>
    </dgm:pt>
    <dgm:pt modelId="{FAE53FA5-8882-41FA-A6D5-A4C3620C3508}" type="pres">
      <dgm:prSet presAssocID="{AED73AC6-3A28-4965-B5D4-2A8B38220B01}" presName="compNode" presStyleCnt="0"/>
      <dgm:spPr/>
    </dgm:pt>
    <dgm:pt modelId="{6A41D584-ADF8-4B18-99A4-1CFFCEB20E5A}" type="pres">
      <dgm:prSet presAssocID="{AED73AC6-3A28-4965-B5D4-2A8B38220B01}" presName="iconBgRect" presStyleLbl="bgShp" presStyleIdx="2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4FE73DB0-1F34-429B-B156-E25AAFC43606}" type="pres">
      <dgm:prSet presAssocID="{AED73AC6-3A28-4965-B5D4-2A8B38220B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1DF41EB-496D-41E0-82BC-F25EF96FE04D}" type="pres">
      <dgm:prSet presAssocID="{AED73AC6-3A28-4965-B5D4-2A8B38220B01}" presName="spaceRect" presStyleCnt="0"/>
      <dgm:spPr/>
    </dgm:pt>
    <dgm:pt modelId="{D26E2A7B-5088-41FB-8B6E-5FD1E9DE212D}" type="pres">
      <dgm:prSet presAssocID="{AED73AC6-3A28-4965-B5D4-2A8B38220B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9C9F43-46C5-4F27-AE27-A07E3632D9D0}" type="presOf" srcId="{2FC425E1-C87E-46CE-A6D5-9615002AF6AB}" destId="{CCEBE58C-B0F0-4D0F-AB3A-F6ABAEAA8AE2}" srcOrd="0" destOrd="0" presId="urn:microsoft.com/office/officeart/2018/5/layout/IconCircleLabelList"/>
    <dgm:cxn modelId="{DC4D7248-EAF8-4BC3-B8A6-E316EBBB1E0D}" srcId="{46DB73D3-8EB7-4F10-BAA2-9FBF0D3C2511}" destId="{AED73AC6-3A28-4965-B5D4-2A8B38220B01}" srcOrd="2" destOrd="0" parTransId="{7A2CA168-5ECF-4D9B-B6F3-C42AE498DE50}" sibTransId="{116F9483-3E8E-4096-AB80-CC86DCCAEEA2}"/>
    <dgm:cxn modelId="{0482E1A0-EEEA-45F4-BAEB-60ACA723635B}" type="presOf" srcId="{46DB73D3-8EB7-4F10-BAA2-9FBF0D3C2511}" destId="{3FFE516C-A78F-43BD-924E-61F3D5A7E814}" srcOrd="0" destOrd="0" presId="urn:microsoft.com/office/officeart/2018/5/layout/IconCircleLabelList"/>
    <dgm:cxn modelId="{87887AC6-9CC8-42FC-8700-A702FDF70EE1}" srcId="{46DB73D3-8EB7-4F10-BAA2-9FBF0D3C2511}" destId="{2FC425E1-C87E-46CE-A6D5-9615002AF6AB}" srcOrd="0" destOrd="0" parTransId="{1436186A-A474-465B-B06F-5BE8B42D3295}" sibTransId="{8172322A-CC82-4144-BA00-66AEFC3946C0}"/>
    <dgm:cxn modelId="{E1C156C7-3C39-49B2-8E97-DC9D66E74CA3}" type="presOf" srcId="{9A4C0E1C-3ABD-4435-A7D2-778AE9F74641}" destId="{3A3A6A80-0824-426F-BF70-C38F047E0AB4}" srcOrd="0" destOrd="0" presId="urn:microsoft.com/office/officeart/2018/5/layout/IconCircleLabelList"/>
    <dgm:cxn modelId="{70AC5CCA-1AAC-4DE6-82DE-EE26FB8A51B6}" srcId="{46DB73D3-8EB7-4F10-BAA2-9FBF0D3C2511}" destId="{9A4C0E1C-3ABD-4435-A7D2-778AE9F74641}" srcOrd="1" destOrd="0" parTransId="{605F8C4D-770E-4BD0-B683-B17F96C0F7CE}" sibTransId="{8F244499-E1F2-44BB-A2E6-F2D0C3627038}"/>
    <dgm:cxn modelId="{DCFD65E9-0FBE-4ADB-8766-89A74FB5CD7F}" type="presOf" srcId="{AED73AC6-3A28-4965-B5D4-2A8B38220B01}" destId="{D26E2A7B-5088-41FB-8B6E-5FD1E9DE212D}" srcOrd="0" destOrd="0" presId="urn:microsoft.com/office/officeart/2018/5/layout/IconCircleLabelList"/>
    <dgm:cxn modelId="{E95AC46A-9337-47A9-8D4B-62800C11B7E3}" type="presParOf" srcId="{3FFE516C-A78F-43BD-924E-61F3D5A7E814}" destId="{9FB32DF1-15C9-4394-B4A0-952420F6E542}" srcOrd="0" destOrd="0" presId="urn:microsoft.com/office/officeart/2018/5/layout/IconCircleLabelList"/>
    <dgm:cxn modelId="{F9343675-F219-4FF5-9EB2-F0372808E94E}" type="presParOf" srcId="{9FB32DF1-15C9-4394-B4A0-952420F6E542}" destId="{64BDFC5D-9463-434B-9E83-A1FFFA994A1E}" srcOrd="0" destOrd="0" presId="urn:microsoft.com/office/officeart/2018/5/layout/IconCircleLabelList"/>
    <dgm:cxn modelId="{A4087EC9-F15C-4635-9C74-9FEC54A5B2B9}" type="presParOf" srcId="{9FB32DF1-15C9-4394-B4A0-952420F6E542}" destId="{861B28A8-E56C-4B39-8BDF-FEA48B104292}" srcOrd="1" destOrd="0" presId="urn:microsoft.com/office/officeart/2018/5/layout/IconCircleLabelList"/>
    <dgm:cxn modelId="{5825EA5B-DE9A-4911-970D-6CE7DCCFE944}" type="presParOf" srcId="{9FB32DF1-15C9-4394-B4A0-952420F6E542}" destId="{1F5282B9-0C5B-4E07-86BD-6B79333C6F7D}" srcOrd="2" destOrd="0" presId="urn:microsoft.com/office/officeart/2018/5/layout/IconCircleLabelList"/>
    <dgm:cxn modelId="{2998DB88-D50C-4C48-8FDC-A31EB98C32A5}" type="presParOf" srcId="{9FB32DF1-15C9-4394-B4A0-952420F6E542}" destId="{CCEBE58C-B0F0-4D0F-AB3A-F6ABAEAA8AE2}" srcOrd="3" destOrd="0" presId="urn:microsoft.com/office/officeart/2018/5/layout/IconCircleLabelList"/>
    <dgm:cxn modelId="{B3498E51-4805-471D-8D83-ACD7BA05DAE6}" type="presParOf" srcId="{3FFE516C-A78F-43BD-924E-61F3D5A7E814}" destId="{B4FE5B89-C887-4EBF-8743-5FEF22A1D15C}" srcOrd="1" destOrd="0" presId="urn:microsoft.com/office/officeart/2018/5/layout/IconCircleLabelList"/>
    <dgm:cxn modelId="{30BFF532-A04F-4D83-AC46-A744E2042315}" type="presParOf" srcId="{3FFE516C-A78F-43BD-924E-61F3D5A7E814}" destId="{86578699-4685-4A02-83C8-0154116882E2}" srcOrd="2" destOrd="0" presId="urn:microsoft.com/office/officeart/2018/5/layout/IconCircleLabelList"/>
    <dgm:cxn modelId="{8D77F8F9-C605-43ED-A4B6-B8AD0769062E}" type="presParOf" srcId="{86578699-4685-4A02-83C8-0154116882E2}" destId="{70F7C2B5-700A-4161-A985-D1A5FBC3CB2C}" srcOrd="0" destOrd="0" presId="urn:microsoft.com/office/officeart/2018/5/layout/IconCircleLabelList"/>
    <dgm:cxn modelId="{D6CE7B79-C0D9-43CE-8648-833C4297CDFD}" type="presParOf" srcId="{86578699-4685-4A02-83C8-0154116882E2}" destId="{B8623746-F0EB-4C57-B781-D0827B3D7BEF}" srcOrd="1" destOrd="0" presId="urn:microsoft.com/office/officeart/2018/5/layout/IconCircleLabelList"/>
    <dgm:cxn modelId="{224DA121-511F-4922-B34D-624259198230}" type="presParOf" srcId="{86578699-4685-4A02-83C8-0154116882E2}" destId="{318673C6-219F-4D54-A239-FA20BA382425}" srcOrd="2" destOrd="0" presId="urn:microsoft.com/office/officeart/2018/5/layout/IconCircleLabelList"/>
    <dgm:cxn modelId="{F563C939-5B75-4009-83F8-E16F2537B23E}" type="presParOf" srcId="{86578699-4685-4A02-83C8-0154116882E2}" destId="{3A3A6A80-0824-426F-BF70-C38F047E0AB4}" srcOrd="3" destOrd="0" presId="urn:microsoft.com/office/officeart/2018/5/layout/IconCircleLabelList"/>
    <dgm:cxn modelId="{4F0EB41C-AA7D-416E-80B8-3600F1DEE761}" type="presParOf" srcId="{3FFE516C-A78F-43BD-924E-61F3D5A7E814}" destId="{CD0B5273-1C74-43D0-A19F-E238DA4761A0}" srcOrd="3" destOrd="0" presId="urn:microsoft.com/office/officeart/2018/5/layout/IconCircleLabelList"/>
    <dgm:cxn modelId="{EF1294BF-7FB9-4F59-BA73-650650C643F7}" type="presParOf" srcId="{3FFE516C-A78F-43BD-924E-61F3D5A7E814}" destId="{FAE53FA5-8882-41FA-A6D5-A4C3620C3508}" srcOrd="4" destOrd="0" presId="urn:microsoft.com/office/officeart/2018/5/layout/IconCircleLabelList"/>
    <dgm:cxn modelId="{887E913E-E5EE-47D5-84C8-E2E956C01BD6}" type="presParOf" srcId="{FAE53FA5-8882-41FA-A6D5-A4C3620C3508}" destId="{6A41D584-ADF8-4B18-99A4-1CFFCEB20E5A}" srcOrd="0" destOrd="0" presId="urn:microsoft.com/office/officeart/2018/5/layout/IconCircleLabelList"/>
    <dgm:cxn modelId="{9F07ECB6-ABFE-49DE-9725-3CDBD4C20120}" type="presParOf" srcId="{FAE53FA5-8882-41FA-A6D5-A4C3620C3508}" destId="{4FE73DB0-1F34-429B-B156-E25AAFC43606}" srcOrd="1" destOrd="0" presId="urn:microsoft.com/office/officeart/2018/5/layout/IconCircleLabelList"/>
    <dgm:cxn modelId="{DC2B48AD-9872-4D5E-93BB-C4144389EB6D}" type="presParOf" srcId="{FAE53FA5-8882-41FA-A6D5-A4C3620C3508}" destId="{B1DF41EB-496D-41E0-82BC-F25EF96FE04D}" srcOrd="2" destOrd="0" presId="urn:microsoft.com/office/officeart/2018/5/layout/IconCircleLabelList"/>
    <dgm:cxn modelId="{10281407-09C4-4BE0-996C-254B0EE06575}" type="presParOf" srcId="{FAE53FA5-8882-41FA-A6D5-A4C3620C3508}" destId="{D26E2A7B-5088-41FB-8B6E-5FD1E9DE21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DB73D3-8EB7-4F10-BAA2-9FBF0D3C25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C425E1-C87E-46CE-A6D5-9615002AF6A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72-qubit quantum processor</a:t>
          </a:r>
        </a:p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Simulation</a:t>
          </a:r>
        </a:p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Neural Networks</a:t>
          </a:r>
        </a:p>
        <a:p>
          <a:pPr>
            <a:lnSpc>
              <a:spcPct val="100000"/>
            </a:lnSpc>
            <a:defRPr cap="all"/>
          </a:pPr>
          <a:endParaRPr lang="en-US" sz="1100" cap="none" baseline="0" dirty="0"/>
        </a:p>
      </dgm:t>
    </dgm:pt>
    <dgm:pt modelId="{1436186A-A474-465B-B06F-5BE8B42D3295}" type="parTrans" cxnId="{87887AC6-9CC8-42FC-8700-A702FDF70EE1}">
      <dgm:prSet/>
      <dgm:spPr/>
      <dgm:t>
        <a:bodyPr/>
        <a:lstStyle/>
        <a:p>
          <a:endParaRPr lang="en-US"/>
        </a:p>
      </dgm:t>
    </dgm:pt>
    <dgm:pt modelId="{8172322A-CC82-4144-BA00-66AEFC3946C0}" type="sibTrans" cxnId="{87887AC6-9CC8-42FC-8700-A702FDF70EE1}">
      <dgm:prSet/>
      <dgm:spPr/>
      <dgm:t>
        <a:bodyPr/>
        <a:lstStyle/>
        <a:p>
          <a:endParaRPr lang="en-US"/>
        </a:p>
      </dgm:t>
    </dgm:pt>
    <dgm:pt modelId="{9A4C0E1C-3ABD-4435-A7D2-778AE9F746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baseline="0" dirty="0" err="1">
              <a:latin typeface="Segoe UI Light" panose="020B0502040204020203" pitchFamily="34" charset="0"/>
              <a:cs typeface="Segoe UI Light" panose="020B0502040204020203" pitchFamily="34" charset="0"/>
            </a:rPr>
            <a:t>QuArC</a:t>
          </a:r>
          <a:endParaRPr lang="en-US" sz="16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Programming</a:t>
          </a:r>
        </a:p>
      </dgm:t>
    </dgm:pt>
    <dgm:pt modelId="{605F8C4D-770E-4BD0-B683-B17F96C0F7CE}" type="parTrans" cxnId="{70AC5CCA-1AAC-4DE6-82DE-EE26FB8A51B6}">
      <dgm:prSet/>
      <dgm:spPr/>
      <dgm:t>
        <a:bodyPr/>
        <a:lstStyle/>
        <a:p>
          <a:endParaRPr lang="en-US"/>
        </a:p>
      </dgm:t>
    </dgm:pt>
    <dgm:pt modelId="{8F244499-E1F2-44BB-A2E6-F2D0C3627038}" type="sibTrans" cxnId="{70AC5CCA-1AAC-4DE6-82DE-EE26FB8A51B6}">
      <dgm:prSet/>
      <dgm:spPr/>
      <dgm:t>
        <a:bodyPr/>
        <a:lstStyle/>
        <a:p>
          <a:endParaRPr lang="en-US"/>
        </a:p>
      </dgm:t>
    </dgm:pt>
    <dgm:pt modelId="{AED73AC6-3A28-4965-B5D4-2A8B38220B0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IBM Q</a:t>
          </a:r>
        </a:p>
        <a:p>
          <a:pPr>
            <a:lnSpc>
              <a:spcPct val="100000"/>
            </a:lnSpc>
            <a:defRPr cap="all"/>
          </a:pPr>
          <a:r>
            <a:rPr lang="en-US" sz="16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Cloud Computing</a:t>
          </a:r>
        </a:p>
        <a:p>
          <a:pPr>
            <a:lnSpc>
              <a:spcPct val="100000"/>
            </a:lnSpc>
            <a:defRPr cap="all"/>
          </a:pPr>
          <a:r>
            <a:rPr lang="en-US" sz="1600" cap="none" baseline="0" dirty="0" err="1">
              <a:latin typeface="Segoe UI Light" panose="020B0502040204020203" pitchFamily="34" charset="0"/>
              <a:cs typeface="Segoe UI Light" panose="020B0502040204020203" pitchFamily="34" charset="0"/>
            </a:rPr>
            <a:t>QISKit</a:t>
          </a:r>
          <a:endParaRPr lang="en-US" sz="16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A2CA168-5ECF-4D9B-B6F3-C42AE498DE50}" type="parTrans" cxnId="{DC4D7248-EAF8-4BC3-B8A6-E316EBBB1E0D}">
      <dgm:prSet/>
      <dgm:spPr/>
      <dgm:t>
        <a:bodyPr/>
        <a:lstStyle/>
        <a:p>
          <a:endParaRPr lang="en-US"/>
        </a:p>
      </dgm:t>
    </dgm:pt>
    <dgm:pt modelId="{116F9483-3E8E-4096-AB80-CC86DCCAEEA2}" type="sibTrans" cxnId="{DC4D7248-EAF8-4BC3-B8A6-E316EBBB1E0D}">
      <dgm:prSet/>
      <dgm:spPr/>
      <dgm:t>
        <a:bodyPr/>
        <a:lstStyle/>
        <a:p>
          <a:endParaRPr lang="en-US"/>
        </a:p>
      </dgm:t>
    </dgm:pt>
    <dgm:pt modelId="{3FFE516C-A78F-43BD-924E-61F3D5A7E814}" type="pres">
      <dgm:prSet presAssocID="{46DB73D3-8EB7-4F10-BAA2-9FBF0D3C2511}" presName="root" presStyleCnt="0">
        <dgm:presLayoutVars>
          <dgm:dir/>
          <dgm:resizeHandles val="exact"/>
        </dgm:presLayoutVars>
      </dgm:prSet>
      <dgm:spPr/>
    </dgm:pt>
    <dgm:pt modelId="{9FB32DF1-15C9-4394-B4A0-952420F6E542}" type="pres">
      <dgm:prSet presAssocID="{2FC425E1-C87E-46CE-A6D5-9615002AF6AB}" presName="compNode" presStyleCnt="0"/>
      <dgm:spPr/>
    </dgm:pt>
    <dgm:pt modelId="{64BDFC5D-9463-434B-9E83-A1FFFA994A1E}" type="pres">
      <dgm:prSet presAssocID="{2FC425E1-C87E-46CE-A6D5-9615002AF6AB}" presName="iconBgRect" presStyleLbl="bgShp" presStyleIdx="0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861B28A8-E56C-4B39-8BDF-FEA48B104292}" type="pres">
      <dgm:prSet presAssocID="{2FC425E1-C87E-46CE-A6D5-9615002AF6AB}" presName="iconRect" presStyleLbl="node1" presStyleIdx="0" presStyleCnt="3" custScaleX="76699" custScaleY="77696" custLinFactNeighborX="1773" custLinFactNeighborY="3184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</dgm:spPr>
      <dgm:extLst/>
    </dgm:pt>
    <dgm:pt modelId="{1F5282B9-0C5B-4E07-86BD-6B79333C6F7D}" type="pres">
      <dgm:prSet presAssocID="{2FC425E1-C87E-46CE-A6D5-9615002AF6AB}" presName="spaceRect" presStyleCnt="0"/>
      <dgm:spPr/>
    </dgm:pt>
    <dgm:pt modelId="{CCEBE58C-B0F0-4D0F-AB3A-F6ABAEAA8AE2}" type="pres">
      <dgm:prSet presAssocID="{2FC425E1-C87E-46CE-A6D5-9615002AF6AB}" presName="textRect" presStyleLbl="revTx" presStyleIdx="0" presStyleCnt="3">
        <dgm:presLayoutVars>
          <dgm:chMax val="1"/>
          <dgm:chPref val="1"/>
        </dgm:presLayoutVars>
      </dgm:prSet>
      <dgm:spPr/>
    </dgm:pt>
    <dgm:pt modelId="{B4FE5B89-C887-4EBF-8743-5FEF22A1D15C}" type="pres">
      <dgm:prSet presAssocID="{8172322A-CC82-4144-BA00-66AEFC3946C0}" presName="sibTrans" presStyleCnt="0"/>
      <dgm:spPr/>
    </dgm:pt>
    <dgm:pt modelId="{86578699-4685-4A02-83C8-0154116882E2}" type="pres">
      <dgm:prSet presAssocID="{9A4C0E1C-3ABD-4435-A7D2-778AE9F74641}" presName="compNode" presStyleCnt="0"/>
      <dgm:spPr/>
    </dgm:pt>
    <dgm:pt modelId="{70F7C2B5-700A-4161-A985-D1A5FBC3CB2C}" type="pres">
      <dgm:prSet presAssocID="{9A4C0E1C-3ABD-4435-A7D2-778AE9F74641}" presName="iconBgRect" presStyleLbl="bgShp" presStyleIdx="1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B8623746-F0EB-4C57-B781-D0827B3D7BEF}" type="pres">
      <dgm:prSet presAssocID="{9A4C0E1C-3ABD-4435-A7D2-778AE9F74641}" presName="iconRect" presStyleLbl="node1" presStyleIdx="1" presStyleCnt="3" custScaleX="65874" custScaleY="61865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</dgm:spPr>
      <dgm:extLst/>
    </dgm:pt>
    <dgm:pt modelId="{318673C6-219F-4D54-A239-FA20BA382425}" type="pres">
      <dgm:prSet presAssocID="{9A4C0E1C-3ABD-4435-A7D2-778AE9F74641}" presName="spaceRect" presStyleCnt="0"/>
      <dgm:spPr/>
    </dgm:pt>
    <dgm:pt modelId="{3A3A6A80-0824-426F-BF70-C38F047E0AB4}" type="pres">
      <dgm:prSet presAssocID="{9A4C0E1C-3ABD-4435-A7D2-778AE9F74641}" presName="textRect" presStyleLbl="revTx" presStyleIdx="1" presStyleCnt="3">
        <dgm:presLayoutVars>
          <dgm:chMax val="1"/>
          <dgm:chPref val="1"/>
        </dgm:presLayoutVars>
      </dgm:prSet>
      <dgm:spPr/>
    </dgm:pt>
    <dgm:pt modelId="{CD0B5273-1C74-43D0-A19F-E238DA4761A0}" type="pres">
      <dgm:prSet presAssocID="{8F244499-E1F2-44BB-A2E6-F2D0C3627038}" presName="sibTrans" presStyleCnt="0"/>
      <dgm:spPr/>
    </dgm:pt>
    <dgm:pt modelId="{FAE53FA5-8882-41FA-A6D5-A4C3620C3508}" type="pres">
      <dgm:prSet presAssocID="{AED73AC6-3A28-4965-B5D4-2A8B38220B01}" presName="compNode" presStyleCnt="0"/>
      <dgm:spPr/>
    </dgm:pt>
    <dgm:pt modelId="{6A41D584-ADF8-4B18-99A4-1CFFCEB20E5A}" type="pres">
      <dgm:prSet presAssocID="{AED73AC6-3A28-4965-B5D4-2A8B38220B01}" presName="iconBgRect" presStyleLbl="bgShp" presStyleIdx="2" presStyleCnt="3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</dgm:pt>
    <dgm:pt modelId="{4FE73DB0-1F34-429B-B156-E25AAFC43606}" type="pres">
      <dgm:prSet presAssocID="{AED73AC6-3A28-4965-B5D4-2A8B38220B01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/>
    </dgm:pt>
    <dgm:pt modelId="{B1DF41EB-496D-41E0-82BC-F25EF96FE04D}" type="pres">
      <dgm:prSet presAssocID="{AED73AC6-3A28-4965-B5D4-2A8B38220B01}" presName="spaceRect" presStyleCnt="0"/>
      <dgm:spPr/>
    </dgm:pt>
    <dgm:pt modelId="{D26E2A7B-5088-41FB-8B6E-5FD1E9DE212D}" type="pres">
      <dgm:prSet presAssocID="{AED73AC6-3A28-4965-B5D4-2A8B38220B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9C9F43-46C5-4F27-AE27-A07E3632D9D0}" type="presOf" srcId="{2FC425E1-C87E-46CE-A6D5-9615002AF6AB}" destId="{CCEBE58C-B0F0-4D0F-AB3A-F6ABAEAA8AE2}" srcOrd="0" destOrd="0" presId="urn:microsoft.com/office/officeart/2018/5/layout/IconCircleLabelList"/>
    <dgm:cxn modelId="{DC4D7248-EAF8-4BC3-B8A6-E316EBBB1E0D}" srcId="{46DB73D3-8EB7-4F10-BAA2-9FBF0D3C2511}" destId="{AED73AC6-3A28-4965-B5D4-2A8B38220B01}" srcOrd="2" destOrd="0" parTransId="{7A2CA168-5ECF-4D9B-B6F3-C42AE498DE50}" sibTransId="{116F9483-3E8E-4096-AB80-CC86DCCAEEA2}"/>
    <dgm:cxn modelId="{0482E1A0-EEEA-45F4-BAEB-60ACA723635B}" type="presOf" srcId="{46DB73D3-8EB7-4F10-BAA2-9FBF0D3C2511}" destId="{3FFE516C-A78F-43BD-924E-61F3D5A7E814}" srcOrd="0" destOrd="0" presId="urn:microsoft.com/office/officeart/2018/5/layout/IconCircleLabelList"/>
    <dgm:cxn modelId="{87887AC6-9CC8-42FC-8700-A702FDF70EE1}" srcId="{46DB73D3-8EB7-4F10-BAA2-9FBF0D3C2511}" destId="{2FC425E1-C87E-46CE-A6D5-9615002AF6AB}" srcOrd="0" destOrd="0" parTransId="{1436186A-A474-465B-B06F-5BE8B42D3295}" sibTransId="{8172322A-CC82-4144-BA00-66AEFC3946C0}"/>
    <dgm:cxn modelId="{E1C156C7-3C39-49B2-8E97-DC9D66E74CA3}" type="presOf" srcId="{9A4C0E1C-3ABD-4435-A7D2-778AE9F74641}" destId="{3A3A6A80-0824-426F-BF70-C38F047E0AB4}" srcOrd="0" destOrd="0" presId="urn:microsoft.com/office/officeart/2018/5/layout/IconCircleLabelList"/>
    <dgm:cxn modelId="{70AC5CCA-1AAC-4DE6-82DE-EE26FB8A51B6}" srcId="{46DB73D3-8EB7-4F10-BAA2-9FBF0D3C2511}" destId="{9A4C0E1C-3ABD-4435-A7D2-778AE9F74641}" srcOrd="1" destOrd="0" parTransId="{605F8C4D-770E-4BD0-B683-B17F96C0F7CE}" sibTransId="{8F244499-E1F2-44BB-A2E6-F2D0C3627038}"/>
    <dgm:cxn modelId="{DCFD65E9-0FBE-4ADB-8766-89A74FB5CD7F}" type="presOf" srcId="{AED73AC6-3A28-4965-B5D4-2A8B38220B01}" destId="{D26E2A7B-5088-41FB-8B6E-5FD1E9DE212D}" srcOrd="0" destOrd="0" presId="urn:microsoft.com/office/officeart/2018/5/layout/IconCircleLabelList"/>
    <dgm:cxn modelId="{E95AC46A-9337-47A9-8D4B-62800C11B7E3}" type="presParOf" srcId="{3FFE516C-A78F-43BD-924E-61F3D5A7E814}" destId="{9FB32DF1-15C9-4394-B4A0-952420F6E542}" srcOrd="0" destOrd="0" presId="urn:microsoft.com/office/officeart/2018/5/layout/IconCircleLabelList"/>
    <dgm:cxn modelId="{F9343675-F219-4FF5-9EB2-F0372808E94E}" type="presParOf" srcId="{9FB32DF1-15C9-4394-B4A0-952420F6E542}" destId="{64BDFC5D-9463-434B-9E83-A1FFFA994A1E}" srcOrd="0" destOrd="0" presId="urn:microsoft.com/office/officeart/2018/5/layout/IconCircleLabelList"/>
    <dgm:cxn modelId="{A4087EC9-F15C-4635-9C74-9FEC54A5B2B9}" type="presParOf" srcId="{9FB32DF1-15C9-4394-B4A0-952420F6E542}" destId="{861B28A8-E56C-4B39-8BDF-FEA48B104292}" srcOrd="1" destOrd="0" presId="urn:microsoft.com/office/officeart/2018/5/layout/IconCircleLabelList"/>
    <dgm:cxn modelId="{5825EA5B-DE9A-4911-970D-6CE7DCCFE944}" type="presParOf" srcId="{9FB32DF1-15C9-4394-B4A0-952420F6E542}" destId="{1F5282B9-0C5B-4E07-86BD-6B79333C6F7D}" srcOrd="2" destOrd="0" presId="urn:microsoft.com/office/officeart/2018/5/layout/IconCircleLabelList"/>
    <dgm:cxn modelId="{2998DB88-D50C-4C48-8FDC-A31EB98C32A5}" type="presParOf" srcId="{9FB32DF1-15C9-4394-B4A0-952420F6E542}" destId="{CCEBE58C-B0F0-4D0F-AB3A-F6ABAEAA8AE2}" srcOrd="3" destOrd="0" presId="urn:microsoft.com/office/officeart/2018/5/layout/IconCircleLabelList"/>
    <dgm:cxn modelId="{B3498E51-4805-471D-8D83-ACD7BA05DAE6}" type="presParOf" srcId="{3FFE516C-A78F-43BD-924E-61F3D5A7E814}" destId="{B4FE5B89-C887-4EBF-8743-5FEF22A1D15C}" srcOrd="1" destOrd="0" presId="urn:microsoft.com/office/officeart/2018/5/layout/IconCircleLabelList"/>
    <dgm:cxn modelId="{30BFF532-A04F-4D83-AC46-A744E2042315}" type="presParOf" srcId="{3FFE516C-A78F-43BD-924E-61F3D5A7E814}" destId="{86578699-4685-4A02-83C8-0154116882E2}" srcOrd="2" destOrd="0" presId="urn:microsoft.com/office/officeart/2018/5/layout/IconCircleLabelList"/>
    <dgm:cxn modelId="{8D77F8F9-C605-43ED-A4B6-B8AD0769062E}" type="presParOf" srcId="{86578699-4685-4A02-83C8-0154116882E2}" destId="{70F7C2B5-700A-4161-A985-D1A5FBC3CB2C}" srcOrd="0" destOrd="0" presId="urn:microsoft.com/office/officeart/2018/5/layout/IconCircleLabelList"/>
    <dgm:cxn modelId="{D6CE7B79-C0D9-43CE-8648-833C4297CDFD}" type="presParOf" srcId="{86578699-4685-4A02-83C8-0154116882E2}" destId="{B8623746-F0EB-4C57-B781-D0827B3D7BEF}" srcOrd="1" destOrd="0" presId="urn:microsoft.com/office/officeart/2018/5/layout/IconCircleLabelList"/>
    <dgm:cxn modelId="{224DA121-511F-4922-B34D-624259198230}" type="presParOf" srcId="{86578699-4685-4A02-83C8-0154116882E2}" destId="{318673C6-219F-4D54-A239-FA20BA382425}" srcOrd="2" destOrd="0" presId="urn:microsoft.com/office/officeart/2018/5/layout/IconCircleLabelList"/>
    <dgm:cxn modelId="{F563C939-5B75-4009-83F8-E16F2537B23E}" type="presParOf" srcId="{86578699-4685-4A02-83C8-0154116882E2}" destId="{3A3A6A80-0824-426F-BF70-C38F047E0AB4}" srcOrd="3" destOrd="0" presId="urn:microsoft.com/office/officeart/2018/5/layout/IconCircleLabelList"/>
    <dgm:cxn modelId="{4F0EB41C-AA7D-416E-80B8-3600F1DEE761}" type="presParOf" srcId="{3FFE516C-A78F-43BD-924E-61F3D5A7E814}" destId="{CD0B5273-1C74-43D0-A19F-E238DA4761A0}" srcOrd="3" destOrd="0" presId="urn:microsoft.com/office/officeart/2018/5/layout/IconCircleLabelList"/>
    <dgm:cxn modelId="{EF1294BF-7FB9-4F59-BA73-650650C643F7}" type="presParOf" srcId="{3FFE516C-A78F-43BD-924E-61F3D5A7E814}" destId="{FAE53FA5-8882-41FA-A6D5-A4C3620C3508}" srcOrd="4" destOrd="0" presId="urn:microsoft.com/office/officeart/2018/5/layout/IconCircleLabelList"/>
    <dgm:cxn modelId="{887E913E-E5EE-47D5-84C8-E2E956C01BD6}" type="presParOf" srcId="{FAE53FA5-8882-41FA-A6D5-A4C3620C3508}" destId="{6A41D584-ADF8-4B18-99A4-1CFFCEB20E5A}" srcOrd="0" destOrd="0" presId="urn:microsoft.com/office/officeart/2018/5/layout/IconCircleLabelList"/>
    <dgm:cxn modelId="{9F07ECB6-ABFE-49DE-9725-3CDBD4C20120}" type="presParOf" srcId="{FAE53FA5-8882-41FA-A6D5-A4C3620C3508}" destId="{4FE73DB0-1F34-429B-B156-E25AAFC43606}" srcOrd="1" destOrd="0" presId="urn:microsoft.com/office/officeart/2018/5/layout/IconCircleLabelList"/>
    <dgm:cxn modelId="{DC2B48AD-9872-4D5E-93BB-C4144389EB6D}" type="presParOf" srcId="{FAE53FA5-8882-41FA-A6D5-A4C3620C3508}" destId="{B1DF41EB-496D-41E0-82BC-F25EF96FE04D}" srcOrd="2" destOrd="0" presId="urn:microsoft.com/office/officeart/2018/5/layout/IconCircleLabelList"/>
    <dgm:cxn modelId="{10281407-09C4-4BE0-996C-254B0EE06575}" type="presParOf" srcId="{FAE53FA5-8882-41FA-A6D5-A4C3620C3508}" destId="{D26E2A7B-5088-41FB-8B6E-5FD1E9DE21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10879-1C5C-4CE8-B042-95B5BF91EF01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83E35D-2865-4BB7-B0CD-E4C94486DB54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48CF-B804-4C0F-AB4D-EF3709101E1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Classical Computers</a:t>
          </a:r>
          <a:endParaRPr lang="en-US" sz="27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5768" y="3053169"/>
        <a:ext cx="3093750" cy="720000"/>
      </dsp:txXfrm>
    </dsp:sp>
    <dsp:sp modelId="{BFD2E2F1-2FC1-4096-B04E-F8A5A5060FD8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77644-D735-471C-A986-BDF85C602FD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D9D2C-0A56-4FE0-92C6-036595BDD6E8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Computers</a:t>
          </a:r>
          <a:endParaRPr lang="en-US" sz="27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10925" y="3053169"/>
        <a:ext cx="3093750" cy="720000"/>
      </dsp:txXfrm>
    </dsp:sp>
    <dsp:sp modelId="{2E6442DB-247E-4F9A-BB5C-E19E3F1CE76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58B95-A3C7-4D3E-B7BD-DE9E54480293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A694C-8E3C-4EFE-B109-097CD83A4A9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Code!</a:t>
          </a:r>
          <a:endParaRPr lang="en-US" sz="27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A9380-38E9-48BA-B80E-892BA8383FEF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396C7-CDEE-4F41-88B5-21C3E00F7D5D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DAEE1-2B11-4A2E-B81C-D8F2E0D452CB}">
      <dsp:nvSpPr>
        <dsp:cNvPr id="0" name=""/>
        <dsp:cNvSpPr/>
      </dsp:nvSpPr>
      <dsp:spPr>
        <a:xfrm>
          <a:off x="152442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1822, Completed in 2000</a:t>
          </a:r>
        </a:p>
      </dsp:txBody>
      <dsp:txXfrm>
        <a:off x="152442" y="3180031"/>
        <a:ext cx="2649365" cy="588720"/>
      </dsp:txXfrm>
    </dsp:sp>
    <dsp:sp modelId="{536D5DB3-5066-407E-B934-981A5685575D}">
      <dsp:nvSpPr>
        <dsp:cNvPr id="0" name=""/>
        <dsp:cNvSpPr/>
      </dsp:nvSpPr>
      <dsp:spPr>
        <a:xfrm>
          <a:off x="152442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Difference Engine</a:t>
          </a:r>
        </a:p>
      </dsp:txBody>
      <dsp:txXfrm>
        <a:off x="152442" y="2833681"/>
        <a:ext cx="2649365" cy="346350"/>
      </dsp:txXfrm>
    </dsp:sp>
    <dsp:sp modelId="{750DC9EF-B9A8-4342-BBBC-7C6C023D6FD1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91428-F196-4887-8988-6D687C915D75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F514D-7B52-47AF-BF9F-CE63F9B34E20}">
      <dsp:nvSpPr>
        <dsp:cNvPr id="0" name=""/>
        <dsp:cNvSpPr/>
      </dsp:nvSpPr>
      <dsp:spPr>
        <a:xfrm>
          <a:off x="3933117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1943</a:t>
          </a:r>
        </a:p>
      </dsp:txBody>
      <dsp:txXfrm>
        <a:off x="3933117" y="3180031"/>
        <a:ext cx="2649365" cy="588720"/>
      </dsp:txXfrm>
    </dsp:sp>
    <dsp:sp modelId="{1798B752-959F-4533-90E7-B6D5C8F21FCD}">
      <dsp:nvSpPr>
        <dsp:cNvPr id="0" name=""/>
        <dsp:cNvSpPr/>
      </dsp:nvSpPr>
      <dsp:spPr>
        <a:xfrm>
          <a:off x="3933117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Colossus</a:t>
          </a:r>
        </a:p>
      </dsp:txBody>
      <dsp:txXfrm>
        <a:off x="3933117" y="2833681"/>
        <a:ext cx="2649365" cy="346350"/>
      </dsp:txXfrm>
    </dsp:sp>
    <dsp:sp modelId="{5DBDE8CF-4416-4689-BFC3-2F49DFA5D42E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9695C-01D4-460E-83C6-D984B65BC1D8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9E4AE-3D2A-4EAD-8EF0-0495C66F9754}">
      <dsp:nvSpPr>
        <dsp:cNvPr id="0" name=""/>
        <dsp:cNvSpPr/>
      </dsp:nvSpPr>
      <dsp:spPr>
        <a:xfrm>
          <a:off x="7713791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1946</a:t>
          </a:r>
        </a:p>
      </dsp:txBody>
      <dsp:txXfrm>
        <a:off x="7713791" y="3180031"/>
        <a:ext cx="2649365" cy="588720"/>
      </dsp:txXfrm>
    </dsp:sp>
    <dsp:sp modelId="{472BDE51-002A-40F3-A21D-6D5C6A87B73A}">
      <dsp:nvSpPr>
        <dsp:cNvPr id="0" name=""/>
        <dsp:cNvSpPr/>
      </dsp:nvSpPr>
      <dsp:spPr>
        <a:xfrm>
          <a:off x="7713791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ENAIC</a:t>
          </a:r>
        </a:p>
      </dsp:txBody>
      <dsp:txXfrm>
        <a:off x="7713791" y="2833681"/>
        <a:ext cx="2649365" cy="34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A9380-38E9-48BA-B80E-892BA8383FEF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396C7-CDEE-4F41-88B5-21C3E00F7D5D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DAEE1-2B11-4A2E-B81C-D8F2E0D452CB}">
      <dsp:nvSpPr>
        <dsp:cNvPr id="0" name=""/>
        <dsp:cNvSpPr/>
      </dsp:nvSpPr>
      <dsp:spPr>
        <a:xfrm>
          <a:off x="152442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1956</a:t>
          </a:r>
        </a:p>
      </dsp:txBody>
      <dsp:txXfrm>
        <a:off x="152442" y="3180031"/>
        <a:ext cx="2649365" cy="588720"/>
      </dsp:txXfrm>
    </dsp:sp>
    <dsp:sp modelId="{536D5DB3-5066-407E-B934-981A5685575D}">
      <dsp:nvSpPr>
        <dsp:cNvPr id="0" name=""/>
        <dsp:cNvSpPr/>
      </dsp:nvSpPr>
      <dsp:spPr>
        <a:xfrm>
          <a:off x="152442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TX0</a:t>
          </a:r>
        </a:p>
      </dsp:txBody>
      <dsp:txXfrm>
        <a:off x="152442" y="2833681"/>
        <a:ext cx="2649365" cy="346350"/>
      </dsp:txXfrm>
    </dsp:sp>
    <dsp:sp modelId="{750DC9EF-B9A8-4342-BBBC-7C6C023D6FD1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91428-F196-4887-8988-6D687C915D75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F514D-7B52-47AF-BF9F-CE63F9B34E20}">
      <dsp:nvSpPr>
        <dsp:cNvPr id="0" name=""/>
        <dsp:cNvSpPr/>
      </dsp:nvSpPr>
      <dsp:spPr>
        <a:xfrm>
          <a:off x="3933117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1960</a:t>
          </a:r>
        </a:p>
      </dsp:txBody>
      <dsp:txXfrm>
        <a:off x="3933117" y="3180031"/>
        <a:ext cx="2649365" cy="588720"/>
      </dsp:txXfrm>
    </dsp:sp>
    <dsp:sp modelId="{1798B752-959F-4533-90E7-B6D5C8F21FCD}">
      <dsp:nvSpPr>
        <dsp:cNvPr id="0" name=""/>
        <dsp:cNvSpPr/>
      </dsp:nvSpPr>
      <dsp:spPr>
        <a:xfrm>
          <a:off x="3933117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PDP - 1</a:t>
          </a:r>
        </a:p>
      </dsp:txBody>
      <dsp:txXfrm>
        <a:off x="3933117" y="2833681"/>
        <a:ext cx="2649365" cy="346350"/>
      </dsp:txXfrm>
    </dsp:sp>
    <dsp:sp modelId="{5DBDE8CF-4416-4689-BFC3-2F49DFA5D42E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9695C-01D4-460E-83C6-D984B65BC1D8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9E4AE-3D2A-4EAD-8EF0-0495C66F9754}">
      <dsp:nvSpPr>
        <dsp:cNvPr id="0" name=""/>
        <dsp:cNvSpPr/>
      </dsp:nvSpPr>
      <dsp:spPr>
        <a:xfrm>
          <a:off x="7713791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1968</a:t>
          </a:r>
        </a:p>
      </dsp:txBody>
      <dsp:txXfrm>
        <a:off x="7713791" y="3180031"/>
        <a:ext cx="2649365" cy="588720"/>
      </dsp:txXfrm>
    </dsp:sp>
    <dsp:sp modelId="{472BDE51-002A-40F3-A21D-6D5C6A87B73A}">
      <dsp:nvSpPr>
        <dsp:cNvPr id="0" name=""/>
        <dsp:cNvSpPr/>
      </dsp:nvSpPr>
      <dsp:spPr>
        <a:xfrm>
          <a:off x="7713791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HP 9100 A</a:t>
          </a:r>
        </a:p>
      </dsp:txBody>
      <dsp:txXfrm>
        <a:off x="7713791" y="2833681"/>
        <a:ext cx="2649365" cy="346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A9380-38E9-48BA-B80E-892BA8383FEF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396C7-CDEE-4F41-88B5-21C3E00F7D5D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DAEE1-2B11-4A2E-B81C-D8F2E0D452CB}">
      <dsp:nvSpPr>
        <dsp:cNvPr id="0" name=""/>
        <dsp:cNvSpPr/>
      </dsp:nvSpPr>
      <dsp:spPr>
        <a:xfrm>
          <a:off x="152442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1975</a:t>
          </a:r>
        </a:p>
      </dsp:txBody>
      <dsp:txXfrm>
        <a:off x="152442" y="3180031"/>
        <a:ext cx="2649365" cy="588720"/>
      </dsp:txXfrm>
    </dsp:sp>
    <dsp:sp modelId="{536D5DB3-5066-407E-B934-981A5685575D}">
      <dsp:nvSpPr>
        <dsp:cNvPr id="0" name=""/>
        <dsp:cNvSpPr/>
      </dsp:nvSpPr>
      <dsp:spPr>
        <a:xfrm>
          <a:off x="152442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Altair 8800</a:t>
          </a:r>
        </a:p>
      </dsp:txBody>
      <dsp:txXfrm>
        <a:off x="152442" y="2833681"/>
        <a:ext cx="2649365" cy="346350"/>
      </dsp:txXfrm>
    </dsp:sp>
    <dsp:sp modelId="{750DC9EF-B9A8-4342-BBBC-7C6C023D6FD1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91428-F196-4887-8988-6D687C915D75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F514D-7B52-47AF-BF9F-CE63F9B34E20}">
      <dsp:nvSpPr>
        <dsp:cNvPr id="0" name=""/>
        <dsp:cNvSpPr/>
      </dsp:nvSpPr>
      <dsp:spPr>
        <a:xfrm>
          <a:off x="3933117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1975</a:t>
          </a:r>
        </a:p>
      </dsp:txBody>
      <dsp:txXfrm>
        <a:off x="3933117" y="3180031"/>
        <a:ext cx="2649365" cy="588720"/>
      </dsp:txXfrm>
    </dsp:sp>
    <dsp:sp modelId="{1798B752-959F-4533-90E7-B6D5C8F21FCD}">
      <dsp:nvSpPr>
        <dsp:cNvPr id="0" name=""/>
        <dsp:cNvSpPr/>
      </dsp:nvSpPr>
      <dsp:spPr>
        <a:xfrm>
          <a:off x="3933117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IBM 5100</a:t>
          </a:r>
        </a:p>
      </dsp:txBody>
      <dsp:txXfrm>
        <a:off x="3933117" y="2833681"/>
        <a:ext cx="2649365" cy="346350"/>
      </dsp:txXfrm>
    </dsp:sp>
    <dsp:sp modelId="{5DBDE8CF-4416-4689-BFC3-2F49DFA5D42E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9695C-01D4-460E-83C6-D984B65BC1D8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9E4AE-3D2A-4EAD-8EF0-0495C66F9754}">
      <dsp:nvSpPr>
        <dsp:cNvPr id="0" name=""/>
        <dsp:cNvSpPr/>
      </dsp:nvSpPr>
      <dsp:spPr>
        <a:xfrm>
          <a:off x="7713791" y="3180031"/>
          <a:ext cx="2649365" cy="58872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1981</a:t>
          </a:r>
        </a:p>
      </dsp:txBody>
      <dsp:txXfrm>
        <a:off x="7713791" y="3180031"/>
        <a:ext cx="2649365" cy="588720"/>
      </dsp:txXfrm>
    </dsp:sp>
    <dsp:sp modelId="{472BDE51-002A-40F3-A21D-6D5C6A87B73A}">
      <dsp:nvSpPr>
        <dsp:cNvPr id="0" name=""/>
        <dsp:cNvSpPr/>
      </dsp:nvSpPr>
      <dsp:spPr>
        <a:xfrm>
          <a:off x="7713791" y="2833681"/>
          <a:ext cx="2649365" cy="34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IBM PC</a:t>
          </a:r>
        </a:p>
      </dsp:txBody>
      <dsp:txXfrm>
        <a:off x="7713791" y="2833681"/>
        <a:ext cx="2649365" cy="3463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DFC5D-9463-434B-9E83-A1FFFA994A1E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B28A8-E56C-4B39-8BDF-FEA48B10429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961" b="89844" l="1953" r="98242">
                        <a14:foregroundMark x1="60938" y1="35156" x2="60938" y2="35156"/>
                        <a14:foregroundMark x1="77930" y1="59570" x2="77930" y2="59570"/>
                        <a14:foregroundMark x1="9961" y1="59180" x2="9961" y2="59180"/>
                        <a14:foregroundMark x1="2148" y1="57031" x2="2148" y2="57031"/>
                        <a14:foregroundMark x1="98242" y1="55078" x2="98242" y2="5507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E58C-B0F0-4D0F-AB3A-F6ABAEAA8AE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Red blood cell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7 </a:t>
          </a:r>
          <a:r>
            <a:rPr lang="en-GB" sz="1800" b="0" kern="1200" cap="none" baseline="0" dirty="0">
              <a:latin typeface="Segoe UI Light" panose="020B0502040204020203" pitchFamily="34" charset="0"/>
              <a:cs typeface="Segoe UI Light" panose="020B0502040204020203" pitchFamily="34" charset="0"/>
              <a:sym typeface="Symbol" panose="05050102010706020507" pitchFamily="18" charset="2"/>
            </a:rPr>
            <a:t>m</a:t>
          </a:r>
          <a:endParaRPr lang="en-US" sz="1800" b="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5768" y="3053169"/>
        <a:ext cx="3093750" cy="720000"/>
      </dsp:txXfrm>
    </dsp:sp>
    <dsp:sp modelId="{70F7C2B5-700A-4161-A985-D1A5FBC3CB2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3746-F0EB-4C57-B781-D0827B3D7BE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8" b="87940" l="3614" r="96988">
                        <a14:foregroundMark x1="10843" y1="21608" x2="10843" y2="21608"/>
                        <a14:foregroundMark x1="10843" y1="67839" x2="10843" y2="67839"/>
                        <a14:foregroundMark x1="49398" y1="83920" x2="49398" y2="83920"/>
                        <a14:foregroundMark x1="96988" y1="32161" x2="96988" y2="32161"/>
                        <a14:foregroundMark x1="51205" y1="17588" x2="51205" y2="17588"/>
                        <a14:foregroundMark x1="4819" y1="28141" x2="4819" y2="28141"/>
                        <a14:foregroundMark x1="51205" y1="4020" x2="51205" y2="4020"/>
                        <a14:foregroundMark x1="50602" y1="88442" x2="50602" y2="88442"/>
                        <a14:foregroundMark x1="3614" y1="66332" x2="3614" y2="6633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A80-0824-426F-BF70-C38F047E0AB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HIV Virus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 120 nm</a:t>
          </a:r>
          <a:endParaRPr lang="en-US" sz="18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710925" y="3053169"/>
        <a:ext cx="3093750" cy="720000"/>
      </dsp:txXfrm>
    </dsp:sp>
    <dsp:sp modelId="{6A41D584-ADF8-4B18-99A4-1CFFCEB20E5A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73DB0-1F34-429B-B156-E25AAFC4360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8667" l="9778" r="89778">
                        <a14:foregroundMark x1="30222" y1="10667" x2="30222" y2="10667"/>
                        <a14:foregroundMark x1="54222" y1="5333" x2="54222" y2="5333"/>
                        <a14:foregroundMark x1="54222" y1="5333" x2="54222" y2="5333"/>
                        <a14:foregroundMark x1="49333" y1="20889" x2="49333" y2="20889"/>
                        <a14:foregroundMark x1="49333" y1="3111" x2="49333" y2="3111"/>
                        <a14:foregroundMark x1="67111" y1="80444" x2="67111" y2="80444"/>
                        <a14:foregroundMark x1="64444" y1="98667" x2="64444" y2="98667"/>
                        <a14:foregroundMark x1="49778" y1="88000" x2="49778" y2="88000"/>
                        <a14:foregroundMark x1="33333" y1="91556" x2="33333" y2="9155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E2A7B-5088-41FB-8B6E-5FD1E9DE212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Typical Transistor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 14 nm</a:t>
          </a:r>
          <a:endParaRPr lang="en-US" sz="18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DFC5D-9463-434B-9E83-A1FFFA994A1E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B28A8-E56C-4B39-8BDF-FEA48B104292}">
      <dsp:nvSpPr>
        <dsp:cNvPr id="0" name=""/>
        <dsp:cNvSpPr/>
      </dsp:nvSpPr>
      <dsp:spPr>
        <a:xfrm>
          <a:off x="1100435" y="101483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E58C-B0F0-4D0F-AB3A-F6ABAEAA8AE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Encryption</a:t>
          </a:r>
        </a:p>
      </dsp:txBody>
      <dsp:txXfrm>
        <a:off x="75768" y="3053169"/>
        <a:ext cx="3093750" cy="720000"/>
      </dsp:txXfrm>
    </dsp:sp>
    <dsp:sp modelId="{70F7C2B5-700A-4161-A985-D1A5FBC3CB2C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3746-F0EB-4C57-B781-D0827B3D7BE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A80-0824-426F-BF70-C38F047E0AB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Databases</a:t>
          </a:r>
        </a:p>
      </dsp:txBody>
      <dsp:txXfrm>
        <a:off x="3710925" y="3053169"/>
        <a:ext cx="3093750" cy="720000"/>
      </dsp:txXfrm>
    </dsp:sp>
    <dsp:sp modelId="{6A41D584-ADF8-4B18-99A4-1CFFCEB20E5A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73DB0-1F34-429B-B156-E25AAFC43606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E2A7B-5088-41FB-8B6E-5FD1E9DE212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Fast Processing Times</a:t>
          </a:r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DFC5D-9463-434B-9E83-A1FFFA994A1E}">
      <dsp:nvSpPr>
        <dsp:cNvPr id="0" name=""/>
        <dsp:cNvSpPr/>
      </dsp:nvSpPr>
      <dsp:spPr>
        <a:xfrm>
          <a:off x="679050" y="29691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B28A8-E56C-4B39-8BDF-FEA48B104292}">
      <dsp:nvSpPr>
        <dsp:cNvPr id="0" name=""/>
        <dsp:cNvSpPr/>
      </dsp:nvSpPr>
      <dsp:spPr>
        <a:xfrm>
          <a:off x="1318873" y="940470"/>
          <a:ext cx="636990" cy="65365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E58C-B0F0-4D0F-AB3A-F6ABAEAA8AE2}">
      <dsp:nvSpPr>
        <dsp:cNvPr id="0" name=""/>
        <dsp:cNvSpPr/>
      </dsp:nvSpPr>
      <dsp:spPr>
        <a:xfrm>
          <a:off x="75768" y="2771919"/>
          <a:ext cx="30937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72-qubit quantum processor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Simulation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Quantum Neural Networks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kern="1200" cap="none" baseline="0" dirty="0"/>
        </a:p>
      </dsp:txBody>
      <dsp:txXfrm>
        <a:off x="75768" y="2771919"/>
        <a:ext cx="3093750" cy="1282500"/>
      </dsp:txXfrm>
    </dsp:sp>
    <dsp:sp modelId="{70F7C2B5-700A-4161-A985-D1A5FBC3CB2C}">
      <dsp:nvSpPr>
        <dsp:cNvPr id="0" name=""/>
        <dsp:cNvSpPr/>
      </dsp:nvSpPr>
      <dsp:spPr>
        <a:xfrm>
          <a:off x="4314206" y="29691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23746-F0EB-4C57-B781-D0827B3D7BEF}">
      <dsp:nvSpPr>
        <dsp:cNvPr id="0" name=""/>
        <dsp:cNvSpPr/>
      </dsp:nvSpPr>
      <dsp:spPr>
        <a:xfrm>
          <a:off x="4901154" y="905571"/>
          <a:ext cx="713291" cy="66988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A6A80-0824-426F-BF70-C38F047E0AB4}">
      <dsp:nvSpPr>
        <dsp:cNvPr id="0" name=""/>
        <dsp:cNvSpPr/>
      </dsp:nvSpPr>
      <dsp:spPr>
        <a:xfrm>
          <a:off x="3710925" y="2771919"/>
          <a:ext cx="30937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 err="1">
              <a:latin typeface="Segoe UI Light" panose="020B0502040204020203" pitchFamily="34" charset="0"/>
              <a:cs typeface="Segoe UI Light" panose="020B0502040204020203" pitchFamily="34" charset="0"/>
            </a:rPr>
            <a:t>QuArC</a:t>
          </a:r>
          <a:endParaRPr lang="en-US" sz="16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Programming</a:t>
          </a:r>
        </a:p>
      </dsp:txBody>
      <dsp:txXfrm>
        <a:off x="3710925" y="2771919"/>
        <a:ext cx="3093750" cy="1282500"/>
      </dsp:txXfrm>
    </dsp:sp>
    <dsp:sp modelId="{6A41D584-ADF8-4B18-99A4-1CFFCEB20E5A}">
      <dsp:nvSpPr>
        <dsp:cNvPr id="0" name=""/>
        <dsp:cNvSpPr/>
      </dsp:nvSpPr>
      <dsp:spPr>
        <a:xfrm>
          <a:off x="7949362" y="296918"/>
          <a:ext cx="1887187" cy="1887187"/>
        </a:xfrm>
        <a:prstGeom prst="ellipse">
          <a:avLst/>
        </a:prstGeom>
        <a:noFill/>
        <a:ln>
          <a:solidFill>
            <a:schemeClr val="accent5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73DB0-1F34-429B-B156-E25AAFC43606}">
      <dsp:nvSpPr>
        <dsp:cNvPr id="0" name=""/>
        <dsp:cNvSpPr/>
      </dsp:nvSpPr>
      <dsp:spPr>
        <a:xfrm>
          <a:off x="8351550" y="69910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E2A7B-5088-41FB-8B6E-5FD1E9DE212D}">
      <dsp:nvSpPr>
        <dsp:cNvPr id="0" name=""/>
        <dsp:cNvSpPr/>
      </dsp:nvSpPr>
      <dsp:spPr>
        <a:xfrm>
          <a:off x="7346081" y="2771919"/>
          <a:ext cx="30937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IBM Q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>
              <a:latin typeface="Segoe UI Light" panose="020B0502040204020203" pitchFamily="34" charset="0"/>
              <a:cs typeface="Segoe UI Light" panose="020B0502040204020203" pitchFamily="34" charset="0"/>
            </a:rPr>
            <a:t>Cloud Computing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baseline="0" dirty="0" err="1">
              <a:latin typeface="Segoe UI Light" panose="020B0502040204020203" pitchFamily="34" charset="0"/>
              <a:cs typeface="Segoe UI Light" panose="020B0502040204020203" pitchFamily="34" charset="0"/>
            </a:rPr>
            <a:t>QISKit</a:t>
          </a:r>
          <a:endParaRPr lang="en-US" sz="1600" kern="1200" cap="none" baseline="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7346081" y="2771919"/>
        <a:ext cx="3093750" cy="128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OutlineLabelList">
  <dgm:title val="Icon Circle Outlin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trAlignAcc1">
          <dgm:alg type="sp"/>
          <dgm:choose name="Name9">
            <dgm:if name="Name10" axis="root des" ptType="all norm" func="cnt" op="lte" val="3">
              <dgm:shape xmlns:r="http://schemas.openxmlformats.org/officeDocument/2006/relationships" type="ellips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79375"/>
                    </dgm1612:spPr>
                  </a:ext>
                </dgm:extLst>
              </dgm:shape>
            </dgm:if>
            <dgm:if name="Name11" axis="root des" ptType="all norm" func="cnt" op="lte" val="5">
              <dgm:shape xmlns:r="http://schemas.openxmlformats.org/officeDocument/2006/relationships" type="ellips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50800"/>
                    </dgm1612:spPr>
                  </a:ext>
                </dgm:extLst>
              </dgm:shape>
            </dgm:if>
            <dgm:if name="Name12" axis="root des" ptType="all norm" func="cnt" op="lte" val="10">
              <dgm:shape xmlns:r="http://schemas.openxmlformats.org/officeDocument/2006/relationships" type="ellips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47625"/>
                    </dgm1612:spPr>
                  </a:ext>
                </dgm:extLst>
              </dgm:shape>
            </dgm:if>
            <dgm:else name="Name13">
              <dgm:shape xmlns:r="http://schemas.openxmlformats.org/officeDocument/2006/relationships" type="ellips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 w="38100"/>
                    </dgm1612:spPr>
                  </a:ext>
                </dgm:extLst>
              </dgm:shape>
            </dgm:else>
          </dgm:choos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1382FC-CF22-4331-8DB4-D8EA3D356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EC291-F7BB-49DE-A98F-292DC209DD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EB610-11CA-4433-B66E-4C06D453FB80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B6684-4A27-4799-A244-009B215DF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C4196-76DE-45D9-BA2E-815347EC86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440D6-B9F8-4CAC-9BBF-0C6284CDF5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52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718BE-C79D-4ACF-BDD7-69878EE0F7A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GB" b="0" i="0" u="none" strike="noStrike" dirty="0">
              <a:solidFill>
                <a:srgbClr val="424242"/>
              </a:solidFill>
              <a:effectLst/>
              <a:latin typeface="Helvetica" panose="020B0604020202020204" pitchFamily="34" charset="0"/>
            </a:endParaRPr>
          </a:p>
          <a:p>
            <a:pPr lvl="0"/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E90E1-F6A5-4050-B40C-8E8791C77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42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b="0" i="0" u="none" strike="noStrike" kern="1200" smtClean="0">
        <a:solidFill>
          <a:schemeClr val="tx1"/>
        </a:solidFill>
        <a:effectLst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41A-26B9-4132-9B08-FC56CE5BE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7E021-6A9B-4E24-9994-E7E2F6954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2A297-0D6C-40DB-AA57-F261E924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CE91-4648-4AC5-A11F-C10C0E85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9508-75AB-4A62-8BAB-5A36E761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67AC-0D1B-4543-B72E-5DB8F8B7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CCD6B-C8BF-4818-A7E5-839CBDB7F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B122B-4311-4BD8-8C64-EA818E2C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0A0DD-13DD-4761-9863-A67A8C91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83B4E-6CDE-430B-A088-2A005C3B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8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945FAA-103C-497C-A1C4-BC2177A7F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F166C-BFBB-4981-B113-5A451FD37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AF7BB-B86A-4A11-B5DC-5306DD0D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6A9E2-79B9-4F63-9F19-0541C44B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D0C9-7B7E-484C-A8BD-C4594E1D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09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D729-32E7-4110-94BB-E398ADCB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0F52-D149-4315-9E8A-694BE17A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DA27-5447-4472-A590-20CA78D3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F6A4-BE2C-4BCA-B521-E41A3BA76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44549-0661-47A4-BAA9-8B5E7036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95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D459-1494-48CE-A9BD-B6A1972B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7BB4-EC47-4209-882F-457F0FB08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9843C-38CA-4744-A98D-73F5DDB3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01F3D-24A1-4191-892C-3D962CF9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8341-B7E2-4403-AE64-96356967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60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34F4-656E-464F-9A1D-50553C6A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EFC1-CB38-463E-8BDE-79D64E73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D601A-C5DD-4796-ACEF-57DCF165F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88760-FC1E-40C7-A642-53581773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07ACB-6772-4725-9BFC-42A142EA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437BB-470F-4B12-A372-73968195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11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98DC-CBE5-44EC-BCD8-C22F53FE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C92C2-44D1-4622-90A4-AD38CC39C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10BCD-A4BA-4943-A1B8-057B04A26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2325D-4295-45E0-B68B-B4C2620E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9F4ED-B040-4EB6-A365-D195ADC0A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68BB1F-992B-489C-8B29-D797D442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C3928-4A78-4A13-A84B-24F61192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64461-D84F-4DF8-B642-A71456B5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9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F01D-38F0-4989-ABA0-92B02A58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B1B9D-C60C-4F5B-9C93-15392FAC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7B3FA-F7A4-4D14-A919-0A9C6004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0FFEB-5D2A-4360-8401-078A6F8C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30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4C3FE-4954-4CFB-B88C-DD3A358B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F382-0135-4696-8CBA-C9946F4B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CA578-6754-4E91-B6F8-FD224056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3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9D8E-0756-4E2D-8F22-8E969102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A4CF-7434-4991-A669-BE980B50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01E06-E449-4F3B-8908-184D467E2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7CC86-D886-483B-B34D-83D5BBC67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C2BE3-DD18-4584-8B5B-B7C2E146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BF01E-5329-4011-9E1D-9C4442B3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0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DB56-F5A0-4F02-9748-F9B7336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99CCD-8B97-4DC9-9051-6FE8E1821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2233B-817A-49B7-BF6D-E3AACCDD5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B2E31-A60D-4448-811F-B116F307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E0F20-EEFB-47DA-8286-D6580197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0722-A4CE-421C-84C9-8423E7F6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90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6916D-15A3-488B-A660-C2B4F92B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85E60-70A7-4436-81AA-EEB105F7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B6C06-20C4-4B6B-ACCF-2AF2C0A6B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E2589-DABC-40CE-AB7B-2C4FE120AACF}" type="datetimeFigureOut">
              <a:rPr lang="en-GB" smtClean="0"/>
              <a:t>17/08/2018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A70C-9278-470C-B94C-92EEC114E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64C20-6B09-4D17-8D4D-823163B5B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6545-35C3-44FD-A0D3-E4A239CCED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3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6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vlsicad.eecs.umich.edu/BK/Slots/cache/www.eecs.umich.edu/~jhayes/JPH_DACslides_Jun03.pdf" TargetMode="External"/><Relationship Id="rId2" Type="http://schemas.openxmlformats.org/officeDocument/2006/relationships/hyperlink" Target="https://www.research.ibm.com/ibm-q/learn/what-is-quantum-comput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hHMJCUmq28" TargetMode="External"/><Relationship Id="rId5" Type="http://schemas.openxmlformats.org/officeDocument/2006/relationships/hyperlink" Target="https://www.youtube.com/watch?v=S52rxZG-zi0" TargetMode="External"/><Relationship Id="rId4" Type="http://schemas.openxmlformats.org/officeDocument/2006/relationships/hyperlink" Target="https://github.com/Qiskit/qiskit-tutorial/blob/master/hello_world/quantum_emoticon.ipyn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uk/url?sa=i&amp;rct=j&amp;q=&amp;esrc=s&amp;source=images&amp;cd=&amp;cad=rja&amp;uact=8&amp;ved=2ahUKEwiqnbaE_efcAhUFCRoKHaVbDe0QjRx6BAgBEAU&amp;url=https://www.dell.com/en-us/shop/dell-laptops/xps-13/spd/xps-13-9360-laptop&amp;psig=AOvVaw0ciq7ZXvL5KKV_FVPeq17m&amp;ust=1534179188394455" TargetMode="External"/><Relationship Id="rId3" Type="http://schemas.openxmlformats.org/officeDocument/2006/relationships/image" Target="../media/image18.jp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tom">
            <a:extLst>
              <a:ext uri="{FF2B5EF4-FFF2-40B4-BE49-F238E27FC236}">
                <a16:creationId xmlns:a16="http://schemas.microsoft.com/office/drawing/2014/main" id="{FB286EEC-5533-4245-98C9-2E21773E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8828" y="446525"/>
            <a:ext cx="3539066" cy="3539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8C32-CE1F-484C-B899-C9B7271C6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40404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92A16-310C-4B78-9023-BAEC95EB1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6057969"/>
            <a:ext cx="6801612" cy="536125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Bhuvan Bezawada</a:t>
            </a:r>
          </a:p>
        </p:txBody>
      </p:sp>
    </p:spTree>
    <p:extLst>
      <p:ext uri="{BB962C8B-B14F-4D97-AF65-F5344CB8AC3E}">
        <p14:creationId xmlns:p14="http://schemas.microsoft.com/office/powerpoint/2010/main" val="102824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B24-0BE5-4099-9778-A7FCE937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2D20-8659-48E8-A248-A85D6FED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</a:p>
          <a:p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</a:t>
            </a:r>
          </a:p>
          <a:p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</a:p>
          <a:p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CFCA67F0-04C4-4B3E-A952-EEA93FDB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8286" y="2971799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3AA7E-B4FE-4F77-8429-DB37EAC0CD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80" y="2471854"/>
            <a:ext cx="1022513" cy="632099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1E01B945-D304-4A6C-A9D3-BA21640B3E7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56" y="4376030"/>
            <a:ext cx="1063241" cy="657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30C205-1180-4348-AA36-48873499D2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35697" r="674" b="23350"/>
          <a:stretch/>
        </p:blipFill>
        <p:spPr>
          <a:xfrm>
            <a:off x="5086695" y="3428999"/>
            <a:ext cx="1211360" cy="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B24-0BE5-4099-9778-A7FCE937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Computer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2D20-8659-48E8-A248-A85D6FED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120741" cy="3450613"/>
          </a:xfrm>
        </p:spPr>
        <p:txBody>
          <a:bodyPr anchor="ctr">
            <a:normAutofit/>
          </a:bodyPr>
          <a:lstStyle/>
          <a:p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Combinations of logic gates</a:t>
            </a:r>
          </a:p>
          <a:p>
            <a:pPr marL="0" indent="0">
              <a:buNone/>
            </a:pP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Adders</a:t>
            </a:r>
          </a:p>
          <a:p>
            <a:pPr marL="0" indent="0">
              <a:buNone/>
            </a:pP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Multipliers</a:t>
            </a:r>
          </a:p>
          <a:p>
            <a:pPr marL="0" indent="0">
              <a:buNone/>
            </a:pPr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Put lots of modules together and you have a computer!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1F46767C-FD9F-4D9F-9784-91B83B4B5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B24-0BE5-4099-9778-A7FCE937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Transistor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2D20-8659-48E8-A248-A85D6FED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Electrical switch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Made from semiconducting materials</a:t>
            </a:r>
          </a:p>
          <a:p>
            <a:pPr marL="0" indent="0">
              <a:buNone/>
            </a:pP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to build logic gates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Quite small in size</a:t>
            </a:r>
          </a:p>
          <a:p>
            <a:endParaRPr lang="en-GB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 descr="Wreath">
            <a:extLst>
              <a:ext uri="{FF2B5EF4-FFF2-40B4-BE49-F238E27FC236}">
                <a16:creationId xmlns:a16="http://schemas.microsoft.com/office/drawing/2014/main" id="{3651373A-67A7-485B-9196-6F985EBFE6FF}"/>
              </a:ext>
            </a:extLst>
          </p:cNvPr>
          <p:cNvSpPr/>
          <p:nvPr/>
        </p:nvSpPr>
        <p:spPr>
          <a:xfrm>
            <a:off x="9444080" y="2920667"/>
            <a:ext cx="1082812" cy="1082812"/>
          </a:xfrm>
          <a:prstGeom prst="rect">
            <a:avLst/>
          </a:prstGeom>
          <a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98667" l="9778" r="89778">
                          <a14:foregroundMark x1="30222" y1="10667" x2="30222" y2="10667"/>
                          <a14:foregroundMark x1="54222" y1="5333" x2="54222" y2="5333"/>
                          <a14:foregroundMark x1="54222" y1="5333" x2="54222" y2="5333"/>
                          <a14:foregroundMark x1="49333" y1="20889" x2="49333" y2="20889"/>
                          <a14:foregroundMark x1="49333" y1="3111" x2="49333" y2="3111"/>
                          <a14:foregroundMark x1="67111" y1="80444" x2="67111" y2="80444"/>
                          <a14:foregroundMark x1="64444" y1="98667" x2="64444" y2="98667"/>
                          <a14:foregroundMark x1="49778" y1="88000" x2="49778" y2="88000"/>
                          <a14:foregroundMark x1="33333" y1="91556" x2="33333" y2="91556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45000" contras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84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591-264A-4535-9758-229ED5BE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Small?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A3AB979-C894-461D-B5D7-FAC774B26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5266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858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B24-0BE5-4099-9778-A7FCE937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8573180" cy="1325563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Motivation for Quantum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2D20-8659-48E8-A248-A85D6FED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Transistors are becoming really tiny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Too much heat produced by them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Silicon technology may collapse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tunnelling happens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Corrupts signals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Never an off state!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Need new way to enhance computing power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Needed to look beyond classical computers</a:t>
            </a:r>
          </a:p>
          <a:p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172A6F-E569-4647-B249-D2E18DBAED24}"/>
              </a:ext>
            </a:extLst>
          </p:cNvPr>
          <p:cNvGrpSpPr/>
          <p:nvPr/>
        </p:nvGrpSpPr>
        <p:grpSpPr>
          <a:xfrm>
            <a:off x="9352571" y="2787695"/>
            <a:ext cx="1265829" cy="1282608"/>
            <a:chOff x="6489510" y="1583140"/>
            <a:chExt cx="3691719" cy="3691719"/>
          </a:xfrm>
        </p:grpSpPr>
        <p:pic>
          <p:nvPicPr>
            <p:cNvPr id="11" name="Graphic 10" descr="Computer">
              <a:extLst>
                <a:ext uri="{FF2B5EF4-FFF2-40B4-BE49-F238E27FC236}">
                  <a16:creationId xmlns:a16="http://schemas.microsoft.com/office/drawing/2014/main" id="{6D09E97E-E696-44F2-AE13-F03A8925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9510" y="1583140"/>
              <a:ext cx="3691719" cy="36917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47C30D-FB58-467C-8D17-2C83B0BB9A66}"/>
                </a:ext>
              </a:extLst>
            </p:cNvPr>
            <p:cNvSpPr/>
            <p:nvPr/>
          </p:nvSpPr>
          <p:spPr>
            <a:xfrm>
              <a:off x="7171291" y="2647210"/>
              <a:ext cx="1082812" cy="10828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636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9170B0-DCCE-483A-B3F3-0A3AA985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Quantum Computers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71C5A-FA82-451B-AF9E-9D55B519AA43}"/>
              </a:ext>
            </a:extLst>
          </p:cNvPr>
          <p:cNvGrpSpPr/>
          <p:nvPr/>
        </p:nvGrpSpPr>
        <p:grpSpPr>
          <a:xfrm>
            <a:off x="6489510" y="1583140"/>
            <a:ext cx="3691719" cy="3691719"/>
            <a:chOff x="6489510" y="1583140"/>
            <a:chExt cx="3691719" cy="3691719"/>
          </a:xfrm>
        </p:grpSpPr>
        <p:pic>
          <p:nvPicPr>
            <p:cNvPr id="9" name="Graphic 8" descr="Computer">
              <a:extLst>
                <a:ext uri="{FF2B5EF4-FFF2-40B4-BE49-F238E27FC236}">
                  <a16:creationId xmlns:a16="http://schemas.microsoft.com/office/drawing/2014/main" id="{679D2FEA-A646-4089-BDB1-401D96033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9510" y="1583140"/>
              <a:ext cx="3691719" cy="369171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498254-09D8-4782-93C3-58C825AD1E8B}"/>
                </a:ext>
              </a:extLst>
            </p:cNvPr>
            <p:cNvSpPr/>
            <p:nvPr/>
          </p:nvSpPr>
          <p:spPr>
            <a:xfrm>
              <a:off x="7171291" y="2647210"/>
              <a:ext cx="1082812" cy="10828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49220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 Quantum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machine that performs calculations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Based on the laws of quantum mechanics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mechanics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Behaviour of sub atomic particles</a:t>
            </a:r>
          </a:p>
          <a:p>
            <a:pPr lvl="1"/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Uses qubits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Store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2CE80C-8EFA-4D8E-A068-BE1F45C60E50}"/>
              </a:ext>
            </a:extLst>
          </p:cNvPr>
          <p:cNvGrpSpPr/>
          <p:nvPr/>
        </p:nvGrpSpPr>
        <p:grpSpPr>
          <a:xfrm>
            <a:off x="9352571" y="2787695"/>
            <a:ext cx="1265829" cy="1282608"/>
            <a:chOff x="6489510" y="1583140"/>
            <a:chExt cx="3691719" cy="3691719"/>
          </a:xfrm>
        </p:grpSpPr>
        <p:pic>
          <p:nvPicPr>
            <p:cNvPr id="14" name="Graphic 13" descr="Computer">
              <a:extLst>
                <a:ext uri="{FF2B5EF4-FFF2-40B4-BE49-F238E27FC236}">
                  <a16:creationId xmlns:a16="http://schemas.microsoft.com/office/drawing/2014/main" id="{1A3D9A9E-48C6-4756-B02E-86FF0BB6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9510" y="1583140"/>
              <a:ext cx="3691719" cy="369171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A3A859-5FE7-4814-8079-F290632A7058}"/>
                </a:ext>
              </a:extLst>
            </p:cNvPr>
            <p:cNvSpPr/>
            <p:nvPr/>
          </p:nvSpPr>
          <p:spPr>
            <a:xfrm>
              <a:off x="7171291" y="2647210"/>
              <a:ext cx="1082812" cy="1082812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145219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7D4F7-D912-4DC2-BF78-B6B60D94F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Quantum computers use qubits</a:t>
                </a:r>
              </a:p>
              <a:p>
                <a:pPr lvl="1"/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Still two </a:t>
                </a:r>
                <a:r>
                  <a:rPr lang="en-GB" i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basis</a:t>
                </a:r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states of 0 and 1</a:t>
                </a:r>
              </a:p>
              <a:p>
                <a:pPr marL="457200" lvl="1" indent="0">
                  <a:buNone/>
                </a:pPr>
                <a:endParaRPr lang="en-GB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Superposition of both states at the same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𝛼</m:t>
                    </m:r>
                  </m:oMath>
                </a14:m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  <a:sym typeface="Symbol" panose="05050102010706020507" pitchFamily="18" charset="2"/>
                  </a:rPr>
                  <a:t> </a:t>
                </a:r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are complex numbers</a:t>
                </a:r>
              </a:p>
              <a:p>
                <a:pPr lvl="2"/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Represent probability amplitudes</a:t>
                </a:r>
              </a:p>
              <a:p>
                <a:pPr lvl="2"/>
                <a:r>
                  <a:rPr lang="en-GB" dirty="0">
                    <a:latin typeface="Segoe UI Light" panose="020B0502040204020203" pitchFamily="34" charset="0"/>
                    <a:ea typeface="Cambria Math" panose="02040503050406030204" pitchFamily="18" charset="0"/>
                    <a:cs typeface="Segoe UI Light" panose="020B0502040204020203" pitchFamily="34" charset="0"/>
                    <a:sym typeface="Symbol" panose="05050102010706020507" pitchFamily="18" charset="2"/>
                  </a:rPr>
                  <a:t>Constraint: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𝛼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  <a:sym typeface="Symbol" panose="05050102010706020507" pitchFamily="18" charset="2"/>
                  </a:rPr>
                  <a:t> +</a:t>
                </a:r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= 1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97D4F7-D912-4DC2-BF78-B6B60D94F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6429" y="2278173"/>
                <a:ext cx="6467867" cy="3450613"/>
              </a:xfrm>
              <a:blipFill>
                <a:blip r:embed="rId2"/>
                <a:stretch>
                  <a:fillRect l="-1697" t="-9364" r="-2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965D08-34F8-49E8-929A-532FB0E26F9E}"/>
              </a:ext>
            </a:extLst>
          </p:cNvPr>
          <p:cNvSpPr/>
          <p:nvPr/>
        </p:nvSpPr>
        <p:spPr>
          <a:xfrm>
            <a:off x="9601201" y="3050750"/>
            <a:ext cx="754288" cy="7565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Circl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22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 Physical Qubit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 can be via</a:t>
            </a:r>
          </a:p>
          <a:p>
            <a:pPr lvl="1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Atoms</a:t>
            </a:r>
          </a:p>
          <a:p>
            <a:pPr lvl="2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Ionisation and ion traps</a:t>
            </a:r>
          </a:p>
          <a:p>
            <a:pPr lvl="1"/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Electrons</a:t>
            </a:r>
          </a:p>
          <a:p>
            <a:pPr lvl="2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Spin up and down </a:t>
            </a:r>
          </a:p>
          <a:p>
            <a:pPr lvl="1"/>
            <a:endParaRPr lang="en-GB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Photons</a:t>
            </a:r>
          </a:p>
          <a:p>
            <a:pPr lvl="2"/>
            <a:r>
              <a:rPr lang="en-GB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Polarisation horizontal/vertical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C12FF-1E51-4E1A-ABCF-3AFD66C3F68D}"/>
              </a:ext>
            </a:extLst>
          </p:cNvPr>
          <p:cNvSpPr/>
          <p:nvPr/>
        </p:nvSpPr>
        <p:spPr>
          <a:xfrm>
            <a:off x="9444080" y="2887593"/>
            <a:ext cx="1082812" cy="1082812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910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474171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 qubits can store 2</a:t>
            </a:r>
            <a:r>
              <a:rPr lang="en-GB" sz="2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binary numbers</a:t>
            </a:r>
          </a:p>
          <a:p>
            <a:pPr marL="0" indent="0">
              <a:buNone/>
            </a:pP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 2 qubits can store 4 binary numbers at the same time</a:t>
            </a:r>
          </a:p>
          <a:p>
            <a:pPr lvl="1"/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Scope for parallel processing</a:t>
            </a:r>
          </a:p>
          <a:p>
            <a:pPr lvl="1"/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how do you know what it actually stores?</a:t>
            </a:r>
          </a:p>
          <a:p>
            <a:pPr lvl="1"/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Superposition inherently means its not in any one state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Information">
            <a:extLst>
              <a:ext uri="{FF2B5EF4-FFF2-40B4-BE49-F238E27FC236}">
                <a16:creationId xmlns:a16="http://schemas.microsoft.com/office/drawing/2014/main" id="{2373B430-FCEE-4DE4-8E6B-4FBBFF95C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8286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E058-0B13-4A83-8AE2-ED848D16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77C0EC4-E311-40D6-A0C5-893D575BE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4082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01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Observation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 a value of qubit will make it take a state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Like opening Schrödinger's box</a:t>
            </a:r>
          </a:p>
          <a:p>
            <a:pPr marL="457200" lvl="1" indent="0">
              <a:buNone/>
            </a:pPr>
            <a:endParaRPr lang="en-GB" sz="2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Observation tools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Depends heavily on type </a:t>
            </a:r>
            <a:r>
              <a:rPr lang="en-GB" sz="200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qubit</a:t>
            </a:r>
            <a:endParaRPr lang="en-GB" sz="2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2"/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Ion traps</a:t>
            </a:r>
          </a:p>
          <a:p>
            <a:pPr lvl="2"/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Measurement of spin</a:t>
            </a:r>
          </a:p>
          <a:p>
            <a:pPr lvl="2"/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Polarising filters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2FE8D012-FCCB-484B-8359-5AB2C501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8286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You need extremely controlled environments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Generally have to be cooled to extremely low temperatures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Fault tolerance is important!</a:t>
            </a:r>
          </a:p>
          <a:p>
            <a:pPr lvl="1"/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Need to do checks to ensure state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Qubits are really fragile so could change their ‘true’ state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Probability is used to determine the actual final state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7C47CE11-BCAF-4E41-933D-17960F41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731825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9DA88-101B-486E-A8EA-BF765B61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Coherence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71EC-A30D-461B-A15E-9D201E82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Coherent Superposition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fundamental principle of quantum mechanics </a:t>
            </a:r>
          </a:p>
          <a:p>
            <a:pPr marL="457200" lvl="1" indent="0">
              <a:buNone/>
            </a:pPr>
            <a:endParaRPr lang="en-GB" sz="2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 2 quantum states can be added together 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Resulting state is also a valid quantum state</a:t>
            </a:r>
          </a:p>
          <a:p>
            <a:pPr lvl="1"/>
            <a:endParaRPr lang="en-GB" sz="2000" dirty="0">
              <a:solidFill>
                <a:srgbClr val="000000"/>
              </a:solidFill>
            </a:endParaRPr>
          </a:p>
          <a:p>
            <a:pPr lvl="1"/>
            <a:endParaRPr lang="en-GB" sz="2000" dirty="0">
              <a:solidFill>
                <a:srgbClr val="000000"/>
              </a:solidFill>
            </a:endParaRPr>
          </a:p>
          <a:p>
            <a:pPr lvl="1"/>
            <a:endParaRPr lang="en-GB" sz="2000" dirty="0">
              <a:solidFill>
                <a:srgbClr val="000000"/>
              </a:solidFill>
            </a:endParaRPr>
          </a:p>
          <a:p>
            <a:pPr lvl="1"/>
            <a:endParaRPr lang="en-GB" sz="2000" dirty="0">
              <a:solidFill>
                <a:srgbClr val="000000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CFE1A-E743-4F42-A5CD-9B8CE6F3E637}"/>
              </a:ext>
            </a:extLst>
          </p:cNvPr>
          <p:cNvGrpSpPr/>
          <p:nvPr/>
        </p:nvGrpSpPr>
        <p:grpSpPr>
          <a:xfrm>
            <a:off x="401763" y="2971800"/>
            <a:ext cx="4021330" cy="914400"/>
            <a:chOff x="265075" y="3049806"/>
            <a:chExt cx="4021330" cy="914400"/>
          </a:xfrm>
        </p:grpSpPr>
        <p:pic>
          <p:nvPicPr>
            <p:cNvPr id="58" name="Graphic 57" descr="Solar system">
              <a:extLst>
                <a:ext uri="{FF2B5EF4-FFF2-40B4-BE49-F238E27FC236}">
                  <a16:creationId xmlns:a16="http://schemas.microsoft.com/office/drawing/2014/main" id="{88C13C6A-EA81-4E25-9639-413ED449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5075" y="3049806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Solar system">
              <a:extLst>
                <a:ext uri="{FF2B5EF4-FFF2-40B4-BE49-F238E27FC236}">
                  <a16:creationId xmlns:a16="http://schemas.microsoft.com/office/drawing/2014/main" id="{D18A273B-DC38-4738-A2C4-E8CCADF1D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5819" y="3049806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Solar system">
              <a:extLst>
                <a:ext uri="{FF2B5EF4-FFF2-40B4-BE49-F238E27FC236}">
                  <a16:creationId xmlns:a16="http://schemas.microsoft.com/office/drawing/2014/main" id="{4333AC5C-A284-4D31-9CF4-DCCF3BE85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2005" y="3049806"/>
              <a:ext cx="914400" cy="914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569B1E-EFEF-4E33-9369-170FEA970E13}"/>
                </a:ext>
              </a:extLst>
            </p:cNvPr>
            <p:cNvSpPr txBox="1"/>
            <p:nvPr/>
          </p:nvSpPr>
          <p:spPr>
            <a:xfrm>
              <a:off x="1217755" y="3367245"/>
              <a:ext cx="31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18BCDB-AEC3-451F-A473-769253DA10FB}"/>
                </a:ext>
              </a:extLst>
            </p:cNvPr>
            <p:cNvSpPr txBox="1"/>
            <p:nvPr/>
          </p:nvSpPr>
          <p:spPr>
            <a:xfrm>
              <a:off x="2817738" y="3367245"/>
              <a:ext cx="31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5DCA5-B431-40A6-9D51-01DCBF8C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Decoherence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442D-D129-4808-BB26-F1E2631A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more qubits in a quantum system the more susceptible it is to the influences of its external environment </a:t>
            </a:r>
          </a:p>
          <a:p>
            <a:pPr marL="0" indent="0">
              <a:buNone/>
            </a:pPr>
            <a:endParaRPr lang="en-GB" sz="20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If the system is not perfectly isolated coherence decays with time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Quantum behaviour is lost</a:t>
            </a:r>
          </a:p>
          <a:p>
            <a:pPr marL="457200" lvl="1" indent="0">
              <a:buNone/>
            </a:pPr>
            <a:endParaRPr lang="en-GB" sz="16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Increases unpredictability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very useful!</a:t>
            </a:r>
          </a:p>
          <a:p>
            <a:pPr lvl="1"/>
            <a:endParaRPr lang="en-GB" sz="2000" dirty="0">
              <a:solidFill>
                <a:srgbClr val="000000"/>
              </a:solidFill>
            </a:endParaRPr>
          </a:p>
          <a:p>
            <a:pPr lvl="1"/>
            <a:endParaRPr lang="en-GB" sz="2000" dirty="0">
              <a:solidFill>
                <a:srgbClr val="00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7E9FD-71F8-4788-9C0F-84703A5FCA04}"/>
              </a:ext>
            </a:extLst>
          </p:cNvPr>
          <p:cNvGrpSpPr/>
          <p:nvPr/>
        </p:nvGrpSpPr>
        <p:grpSpPr>
          <a:xfrm>
            <a:off x="401763" y="2971800"/>
            <a:ext cx="4021330" cy="914400"/>
            <a:chOff x="265075" y="3049806"/>
            <a:chExt cx="4021330" cy="914400"/>
          </a:xfrm>
        </p:grpSpPr>
        <p:pic>
          <p:nvPicPr>
            <p:cNvPr id="18" name="Graphic 17" descr="Solar system">
              <a:extLst>
                <a:ext uri="{FF2B5EF4-FFF2-40B4-BE49-F238E27FC236}">
                  <a16:creationId xmlns:a16="http://schemas.microsoft.com/office/drawing/2014/main" id="{0328DF1C-7479-4CEB-8E13-6F51269F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5075" y="3049806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olar system">
              <a:extLst>
                <a:ext uri="{FF2B5EF4-FFF2-40B4-BE49-F238E27FC236}">
                  <a16:creationId xmlns:a16="http://schemas.microsoft.com/office/drawing/2014/main" id="{92E39912-CF01-4A9A-AEE8-FEB48810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85819" y="304980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olar system">
              <a:extLst>
                <a:ext uri="{FF2B5EF4-FFF2-40B4-BE49-F238E27FC236}">
                  <a16:creationId xmlns:a16="http://schemas.microsoft.com/office/drawing/2014/main" id="{8DE93DA8-E175-4456-A54A-44EAA37B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72005" y="3049806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35F9C4-7D2C-46B3-8108-7B13CE25FF20}"/>
                </a:ext>
              </a:extLst>
            </p:cNvPr>
            <p:cNvSpPr txBox="1"/>
            <p:nvPr/>
          </p:nvSpPr>
          <p:spPr>
            <a:xfrm>
              <a:off x="1217755" y="3367245"/>
              <a:ext cx="31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F038CF-8013-40C6-A779-0747D6932AAD}"/>
                </a:ext>
              </a:extLst>
            </p:cNvPr>
            <p:cNvSpPr txBox="1"/>
            <p:nvPr/>
          </p:nvSpPr>
          <p:spPr>
            <a:xfrm>
              <a:off x="2817738" y="3367245"/>
              <a:ext cx="31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ym typeface="Symbol" panose="05050102010706020507" pitchFamily="18" charset="2"/>
                </a:rPr>
                <a:t>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43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F835F-1E1A-4BC6-A430-80823C1A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4" y="2657245"/>
            <a:ext cx="4363962" cy="869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Bloch Sphere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CB73-3A3D-41D4-A7B7-700824127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9" y="3222518"/>
            <a:ext cx="4119334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state of a qubit can be described by a position on the sphere.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FCA8A-B3A7-4F3D-8566-BEF9E78AD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1" y="1060708"/>
            <a:ext cx="5017318" cy="472882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3424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055959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Observing one qubit can sometimes reveal an entanglement with one or more other qubits</a:t>
            </a:r>
          </a:p>
          <a:p>
            <a:pPr marL="0" indent="0">
              <a:buNone/>
            </a:pP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use this property to deduce relationships between qubits</a:t>
            </a:r>
          </a:p>
          <a:p>
            <a:pPr marL="0" indent="0">
              <a:buNone/>
            </a:pPr>
            <a:endParaRPr lang="en-GB" sz="2000" dirty="0"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5FA8C-8F4B-44F8-A4CF-8FDDDDE1F162}"/>
              </a:ext>
            </a:extLst>
          </p:cNvPr>
          <p:cNvSpPr/>
          <p:nvPr/>
        </p:nvSpPr>
        <p:spPr>
          <a:xfrm>
            <a:off x="9444080" y="2887593"/>
            <a:ext cx="416357" cy="416502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B949B-56E9-4423-908A-F8FBA7A3D43A}"/>
              </a:ext>
            </a:extLst>
          </p:cNvPr>
          <p:cNvSpPr/>
          <p:nvPr/>
        </p:nvSpPr>
        <p:spPr>
          <a:xfrm>
            <a:off x="10124381" y="3553754"/>
            <a:ext cx="416357" cy="416502"/>
          </a:xfrm>
          <a:prstGeom prst="rect">
            <a:avLst/>
          </a:prstGeom>
          <a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Graphic 5" descr="Voice">
            <a:extLst>
              <a:ext uri="{FF2B5EF4-FFF2-40B4-BE49-F238E27FC236}">
                <a16:creationId xmlns:a16="http://schemas.microsoft.com/office/drawing/2014/main" id="{6AF79EE4-D79E-4AFC-8CB8-1D1681219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52271">
            <a:off x="9762338" y="3192960"/>
            <a:ext cx="473106" cy="4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0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512664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Qubit manipulation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 microwaves</a:t>
            </a:r>
          </a:p>
          <a:p>
            <a:pPr marL="457200" lvl="1" indent="0">
              <a:buNone/>
            </a:pP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One superposition is input and another is the output</a:t>
            </a:r>
          </a:p>
          <a:p>
            <a:pPr marL="0" indent="0">
              <a:buNone/>
            </a:pP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Similar to classical gates but key difference is that the input state can always be derived from the output state and vice versa.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Deterministic computation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 is not lost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Gears">
            <a:extLst>
              <a:ext uri="{FF2B5EF4-FFF2-40B4-BE49-F238E27FC236}">
                <a16:creationId xmlns:a16="http://schemas.microsoft.com/office/drawing/2014/main" id="{F3D940E9-AA54-41F7-8722-9D9BEDEE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3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Hadamard gate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One qubit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to put qubit into superposition</a:t>
            </a:r>
          </a:p>
          <a:p>
            <a:pPr marL="457200" lvl="1" indent="0">
              <a:buNone/>
            </a:pPr>
            <a:endParaRPr lang="en-GB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Controlled Not Gate</a:t>
            </a:r>
          </a:p>
          <a:p>
            <a:pPr lvl="1"/>
            <a:r>
              <a:rPr lang="en-GB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Cnot</a:t>
            </a:r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gate</a:t>
            </a:r>
          </a:p>
          <a:p>
            <a:pPr lvl="1"/>
            <a:r>
              <a:rPr lang="en-GB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Similar to XOR gate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1C99477A-6872-4E75-96DD-2BA562830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591-264A-4535-9758-229ED5BE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Uses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A3AB979-C894-461D-B5D7-FAC774B26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640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1724472B-1A12-4BAF-9BCC-77DDD99B2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6297" y="3055822"/>
            <a:ext cx="498050" cy="49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4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Shor’s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347695" cy="3450613"/>
          </a:xfrm>
        </p:spPr>
        <p:txBody>
          <a:bodyPr anchor="ctr">
            <a:normAutofit fontScale="85000" lnSpcReduction="10000"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Factorising massive numbers into primes is hard stuff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Basic principle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Show that a quantum computer can factorise big numbers in polynomial time</a:t>
            </a:r>
          </a:p>
          <a:p>
            <a:pPr lvl="1"/>
            <a:endParaRPr lang="en-GB" dirty="0"/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Concepts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Modular arithmetic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Parallelism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Fourier Transform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Document">
            <a:extLst>
              <a:ext uri="{FF2B5EF4-FFF2-40B4-BE49-F238E27FC236}">
                <a16:creationId xmlns:a16="http://schemas.microsoft.com/office/drawing/2014/main" id="{967DA1A9-A8FC-458B-88C2-A9B2D1E69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1680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6DFB5-A8E7-40EC-8922-C3B20C9E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Classical Computers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903321FA-084A-416D-A72B-595DC234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9510" y="1583140"/>
            <a:ext cx="3691719" cy="36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8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A0E36F57-35DF-47A7-BF83-2953936D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633" y="643466"/>
            <a:ext cx="40947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8E0AF-E101-47B3-B013-1757E62A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432CC-883D-4F2A-87E7-605EE6A3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" y="0"/>
            <a:ext cx="1194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591-264A-4535-9758-229ED5BE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Research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A3AB979-C894-461D-B5D7-FAC774B26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8642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611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Can I Get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really a PC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Currently very large and expensive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access one via the cloud on IBM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1247815E-EED5-4947-9A87-FCC3CF87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0200" y="3114452"/>
            <a:ext cx="629095" cy="629095"/>
          </a:xfrm>
          <a:prstGeom prst="rect">
            <a:avLst/>
          </a:prstGeo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374CFB75-3C88-4774-9756-021A980F4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9627" y="3289955"/>
            <a:ext cx="401745" cy="40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2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835F-1E1A-4BC6-A430-80823C1A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Quantum Code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 descr="Playbook">
            <a:extLst>
              <a:ext uri="{FF2B5EF4-FFF2-40B4-BE49-F238E27FC236}">
                <a16:creationId xmlns:a16="http://schemas.microsoft.com/office/drawing/2014/main" id="{DC9E74DE-22DD-4840-A26A-821762CA9CF3}"/>
              </a:ext>
            </a:extLst>
          </p:cNvPr>
          <p:cNvSpPr/>
          <p:nvPr/>
        </p:nvSpPr>
        <p:spPr>
          <a:xfrm>
            <a:off x="6490354" y="1480743"/>
            <a:ext cx="3600833" cy="381712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113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613D-2737-4FB5-B0AE-1298B5E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Quantum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86D8-9F0F-4367-A326-B8B7A32D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Qiskit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Q#</a:t>
            </a: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E0E3B-FCB5-49C4-A93F-0053AD4360F7}"/>
              </a:ext>
            </a:extLst>
          </p:cNvPr>
          <p:cNvSpPr txBox="1"/>
          <p:nvPr/>
        </p:nvSpPr>
        <p:spPr>
          <a:xfrm>
            <a:off x="9375651" y="3013500"/>
            <a:ext cx="1219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4170841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C1BA-6328-4963-ABAD-430280EA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D3CC-FC58-4380-BF8F-E4EDD080405A}"/>
              </a:ext>
            </a:extLst>
          </p:cNvPr>
          <p:cNvSpPr txBox="1"/>
          <p:nvPr/>
        </p:nvSpPr>
        <p:spPr>
          <a:xfrm>
            <a:off x="4398884" y="2644170"/>
            <a:ext cx="3394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&lt;/&gt;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470F6D-5C8D-442F-B3A4-496BD875447A}"/>
              </a:ext>
            </a:extLst>
          </p:cNvPr>
          <p:cNvSpPr/>
          <p:nvPr/>
        </p:nvSpPr>
        <p:spPr>
          <a:xfrm>
            <a:off x="5152406" y="2537250"/>
            <a:ext cx="1887187" cy="1887187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24172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42D7-7C83-43E6-8433-CB56EE48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BF8D5-F2CB-41BD-A3EB-FD94CD4F8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83" y="1690688"/>
            <a:ext cx="5002814" cy="4059131"/>
          </a:xfrm>
        </p:spPr>
      </p:pic>
    </p:spTree>
    <p:extLst>
      <p:ext uri="{BB962C8B-B14F-4D97-AF65-F5344CB8AC3E}">
        <p14:creationId xmlns:p14="http://schemas.microsoft.com/office/powerpoint/2010/main" val="1220616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7693-0FC4-4DB0-8F37-C2477469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and Discussion </a:t>
            </a:r>
          </a:p>
        </p:txBody>
      </p:sp>
      <p:pic>
        <p:nvPicPr>
          <p:cNvPr id="5" name="Content Placeholder 4" descr="Help">
            <a:extLst>
              <a:ext uri="{FF2B5EF4-FFF2-40B4-BE49-F238E27FC236}">
                <a16:creationId xmlns:a16="http://schemas.microsoft.com/office/drawing/2014/main" id="{12E9460D-0E78-46E4-89DB-329A0F0A6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525" y="2555064"/>
            <a:ext cx="2359843" cy="2359843"/>
          </a:xfrm>
        </p:spPr>
      </p:pic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1C666DDA-7016-442D-8DF8-F0C031F06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9347" y="2555064"/>
            <a:ext cx="2680355" cy="26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1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BE6C-971A-4BFB-8CF3-14621B51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You!</a:t>
            </a:r>
          </a:p>
        </p:txBody>
      </p:sp>
      <p:pic>
        <p:nvPicPr>
          <p:cNvPr id="9" name="Graphic 8" descr="Atom">
            <a:extLst>
              <a:ext uri="{FF2B5EF4-FFF2-40B4-BE49-F238E27FC236}">
                <a16:creationId xmlns:a16="http://schemas.microsoft.com/office/drawing/2014/main" id="{B3A745D4-8A4A-4AF7-AEBC-19ACF1C3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467" y="1659467"/>
            <a:ext cx="3539066" cy="3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A Computer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Back in the day</a:t>
            </a:r>
          </a:p>
          <a:p>
            <a:pPr lvl="1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A person who makes calculations</a:t>
            </a:r>
          </a:p>
          <a:p>
            <a:pPr lvl="1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Usually using some kind of calculating machine</a:t>
            </a:r>
          </a:p>
          <a:p>
            <a:pPr marL="457200" lvl="1" indent="0">
              <a:buNone/>
            </a:pPr>
            <a:endParaRPr lang="en-GB" sz="22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These days</a:t>
            </a:r>
          </a:p>
          <a:p>
            <a:pPr lvl="1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An electronic device </a:t>
            </a:r>
          </a:p>
          <a:p>
            <a:pPr lvl="2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Receives data </a:t>
            </a:r>
          </a:p>
          <a:p>
            <a:pPr lvl="2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Performs operations </a:t>
            </a:r>
          </a:p>
          <a:p>
            <a:pPr lvl="2"/>
            <a:r>
              <a:rPr lang="en-GB" sz="2200">
                <a:latin typeface="Segoe UI Light" panose="020B0502040204020203" pitchFamily="34" charset="0"/>
                <a:cs typeface="Segoe UI Light" panose="020B0502040204020203" pitchFamily="34" charset="0"/>
              </a:rPr>
              <a:t>Produces some kind of result</a:t>
            </a:r>
            <a:endParaRPr lang="en-GB" sz="2200"/>
          </a:p>
          <a:p>
            <a:endParaRPr lang="en-GB" sz="2200"/>
          </a:p>
          <a:p>
            <a:endParaRPr lang="en-GB" sz="2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91217E61-9A29-48DC-BFD6-7559308D4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94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440F-A81A-4E23-A780-F8DED3B2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F330-2A5F-4AED-BCEF-8C6454C3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https://www.research.ibm.com/ibm-q/learn/what-is-quantum-computing/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http://vlsicad.eecs.umich.edu/BK/Slots/cache/www.eecs.umich.edu/~jhayes/JPH_DACslides_Jun03.pdf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https://github.com/Qiskit/qiskit-tutorial/blob/master/hello_world/quantum_emoticon.ipynb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https://www.youtube.com/watch?v=S52rxZG-zi0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https://www.youtube.com/watch?v=JhHMJCUmq28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icons and images are from Google Images and Microsoft PowerPoint. 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I do not own any of the graphics used.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88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FC73-942E-46BB-B3AD-548B0495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Old Computers. Like Really Old.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C490DE-C242-4F99-8AF7-AAE197403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102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787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FC73-942E-46BB-B3AD-548B0495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Old Computers. Still Old.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C490DE-C242-4F99-8AF7-AAE197403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3341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02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FC73-942E-46BB-B3AD-548B0495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Old Computers. A Little Old.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C490DE-C242-4F99-8AF7-AAE197403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9306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EE1D-FDE3-449D-B437-B2B544A2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Modern Computer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F3B76-835C-4E5A-B9FE-07A47059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3" y="2714441"/>
            <a:ext cx="2175306" cy="186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4C01D-5193-4358-B454-B7B6D93D69DD}"/>
              </a:ext>
            </a:extLst>
          </p:cNvPr>
          <p:cNvSpPr txBox="1"/>
          <p:nvPr/>
        </p:nvSpPr>
        <p:spPr>
          <a:xfrm>
            <a:off x="778973" y="4424004"/>
            <a:ext cx="240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Apple Macintosh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1984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47622-9FFE-4287-BEA7-15A78D95B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1" y="2252707"/>
            <a:ext cx="1475337" cy="1475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9FDE7-64DA-4002-BFFD-B5E9BA153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04" y="4290064"/>
            <a:ext cx="3667117" cy="1728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C1ECE3-D499-49C8-9C6B-33AD06287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692" y="2369834"/>
            <a:ext cx="1254320" cy="1254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0CE37D-C97E-4004-81E4-97128172F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984" y="2458038"/>
            <a:ext cx="1198615" cy="1198615"/>
          </a:xfrm>
          <a:prstGeom prst="rect">
            <a:avLst/>
          </a:prstGeom>
        </p:spPr>
      </p:pic>
      <p:pic>
        <p:nvPicPr>
          <p:cNvPr id="1029" name="Picture 5" descr="Image result for dell xps laptops">
            <a:hlinkClick r:id="rId8"/>
            <a:extLst>
              <a:ext uri="{FF2B5EF4-FFF2-40B4-BE49-F238E27FC236}">
                <a16:creationId xmlns:a16="http://schemas.microsoft.com/office/drawing/2014/main" id="{115339B2-8E2B-4612-B48D-F2D8A5CF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62" y="4488166"/>
            <a:ext cx="2788367" cy="153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BC46B42-0753-416C-9030-BE48E6A5B20D}"/>
              </a:ext>
            </a:extLst>
          </p:cNvPr>
          <p:cNvSpPr/>
          <p:nvPr/>
        </p:nvSpPr>
        <p:spPr>
          <a:xfrm>
            <a:off x="3238108" y="3388936"/>
            <a:ext cx="966247" cy="40063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67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7B83-5E6B-4D6D-8CED-AA2F0430D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Classical Bits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D4F7-D912-4DC2-BF78-B6B60D94F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Binary digits</a:t>
            </a:r>
          </a:p>
          <a:p>
            <a:pPr marL="0" indent="0">
              <a:buNone/>
            </a:pP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Two states</a:t>
            </a:r>
          </a:p>
          <a:p>
            <a:pPr lvl="1"/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0 (off)</a:t>
            </a:r>
          </a:p>
          <a:p>
            <a:pPr lvl="1"/>
            <a:r>
              <a:rPr lang="en-GB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 (on)</a:t>
            </a:r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88A8A6-7D44-4756-9189-27FBF4950386}"/>
              </a:ext>
            </a:extLst>
          </p:cNvPr>
          <p:cNvSpPr txBox="1"/>
          <p:nvPr/>
        </p:nvSpPr>
        <p:spPr>
          <a:xfrm>
            <a:off x="4796799" y="5388112"/>
            <a:ext cx="335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cap="small" dirty="0"/>
              <a:t>https://xkcd.com/953/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DA0AF-FC98-4810-9552-60C0920D631A}"/>
              </a:ext>
            </a:extLst>
          </p:cNvPr>
          <p:cNvSpPr txBox="1"/>
          <p:nvPr/>
        </p:nvSpPr>
        <p:spPr>
          <a:xfrm>
            <a:off x="9447500" y="2921168"/>
            <a:ext cx="1282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980FD-0BCD-4702-ADCD-F0D3EF51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08" y="2358913"/>
            <a:ext cx="19335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4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842</Words>
  <Application>Microsoft Office PowerPoint</Application>
  <PresentationFormat>Widescreen</PresentationFormat>
  <Paragraphs>244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Helvetica</vt:lpstr>
      <vt:lpstr>Segoe UI Light</vt:lpstr>
      <vt:lpstr>Symbol</vt:lpstr>
      <vt:lpstr>Wingdings</vt:lpstr>
      <vt:lpstr>Office Theme</vt:lpstr>
      <vt:lpstr>Quantum Computing</vt:lpstr>
      <vt:lpstr>Overview</vt:lpstr>
      <vt:lpstr>Classical Computers</vt:lpstr>
      <vt:lpstr>A Computer</vt:lpstr>
      <vt:lpstr>Old Computers. Like Really Old.</vt:lpstr>
      <vt:lpstr>Old Computers. Still Old.</vt:lpstr>
      <vt:lpstr>Old Computers. A Little Old.</vt:lpstr>
      <vt:lpstr>The Modern Computer</vt:lpstr>
      <vt:lpstr>Classical Bits</vt:lpstr>
      <vt:lpstr>Logic Gates</vt:lpstr>
      <vt:lpstr>Computer Modules</vt:lpstr>
      <vt:lpstr>The Transistor</vt:lpstr>
      <vt:lpstr>How Small?</vt:lpstr>
      <vt:lpstr>Motivation for Quantum Computers</vt:lpstr>
      <vt:lpstr>Quantum Computers</vt:lpstr>
      <vt:lpstr>A Quantum Computer</vt:lpstr>
      <vt:lpstr>Qubits</vt:lpstr>
      <vt:lpstr>A Physical Qubit</vt:lpstr>
      <vt:lpstr>Quantum Information</vt:lpstr>
      <vt:lpstr>Observation</vt:lpstr>
      <vt:lpstr>Caveat</vt:lpstr>
      <vt:lpstr>Coherence</vt:lpstr>
      <vt:lpstr>Decoherence</vt:lpstr>
      <vt:lpstr>The Bloch Sphere</vt:lpstr>
      <vt:lpstr>Entanglement</vt:lpstr>
      <vt:lpstr>Quantum Gates</vt:lpstr>
      <vt:lpstr>Quantum Gates</vt:lpstr>
      <vt:lpstr>Uses</vt:lpstr>
      <vt:lpstr>Shor’s Algorithm</vt:lpstr>
      <vt:lpstr>PowerPoint Presentation</vt:lpstr>
      <vt:lpstr>PowerPoint Presentation</vt:lpstr>
      <vt:lpstr>Research</vt:lpstr>
      <vt:lpstr>When Can I Get One?</vt:lpstr>
      <vt:lpstr>Quantum Code</vt:lpstr>
      <vt:lpstr>Quantum Programming</vt:lpstr>
      <vt:lpstr>Code Demo</vt:lpstr>
      <vt:lpstr>Result</vt:lpstr>
      <vt:lpstr>Questions and Discussion 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>Bhuvan</dc:creator>
  <cp:lastModifiedBy>Bhuvan</cp:lastModifiedBy>
  <cp:revision>13</cp:revision>
  <dcterms:created xsi:type="dcterms:W3CDTF">2018-08-16T20:36:52Z</dcterms:created>
  <dcterms:modified xsi:type="dcterms:W3CDTF">2018-08-17T08:21:14Z</dcterms:modified>
</cp:coreProperties>
</file>